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55"/>
  </p:notesMasterIdLst>
  <p:sldIdLst>
    <p:sldId id="256" r:id="rId2"/>
    <p:sldId id="305" r:id="rId3"/>
    <p:sldId id="312" r:id="rId4"/>
    <p:sldId id="310" r:id="rId5"/>
    <p:sldId id="309" r:id="rId6"/>
    <p:sldId id="313" r:id="rId7"/>
    <p:sldId id="317" r:id="rId8"/>
    <p:sldId id="316" r:id="rId9"/>
    <p:sldId id="311" r:id="rId10"/>
    <p:sldId id="314" r:id="rId11"/>
    <p:sldId id="257" r:id="rId12"/>
    <p:sldId id="258" r:id="rId13"/>
    <p:sldId id="259" r:id="rId14"/>
    <p:sldId id="315" r:id="rId15"/>
    <p:sldId id="260" r:id="rId16"/>
    <p:sldId id="279" r:id="rId17"/>
    <p:sldId id="263" r:id="rId18"/>
    <p:sldId id="264" r:id="rId19"/>
    <p:sldId id="261" r:id="rId20"/>
    <p:sldId id="265" r:id="rId21"/>
    <p:sldId id="266" r:id="rId22"/>
    <p:sldId id="281" r:id="rId23"/>
    <p:sldId id="280" r:id="rId24"/>
    <p:sldId id="269" r:id="rId25"/>
    <p:sldId id="270" r:id="rId26"/>
    <p:sldId id="278" r:id="rId27"/>
    <p:sldId id="271" r:id="rId28"/>
    <p:sldId id="273" r:id="rId29"/>
    <p:sldId id="274" r:id="rId30"/>
    <p:sldId id="275" r:id="rId31"/>
    <p:sldId id="272" r:id="rId32"/>
    <p:sldId id="286" r:id="rId33"/>
    <p:sldId id="285" r:id="rId34"/>
    <p:sldId id="276" r:id="rId35"/>
    <p:sldId id="277" r:id="rId36"/>
    <p:sldId id="287" r:id="rId37"/>
    <p:sldId id="288" r:id="rId38"/>
    <p:sldId id="289" r:id="rId39"/>
    <p:sldId id="290" r:id="rId40"/>
    <p:sldId id="291" r:id="rId41"/>
    <p:sldId id="284" r:id="rId42"/>
    <p:sldId id="296" r:id="rId43"/>
    <p:sldId id="292" r:id="rId44"/>
    <p:sldId id="293" r:id="rId45"/>
    <p:sldId id="282" r:id="rId46"/>
    <p:sldId id="294" r:id="rId47"/>
    <p:sldId id="306" r:id="rId48"/>
    <p:sldId id="307" r:id="rId49"/>
    <p:sldId id="308" r:id="rId50"/>
    <p:sldId id="302" r:id="rId51"/>
    <p:sldId id="300" r:id="rId52"/>
    <p:sldId id="301" r:id="rId53"/>
    <p:sldId id="303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9277"/>
    <a:srgbClr val="79797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993" autoAdjust="0"/>
    <p:restoredTop sz="94660"/>
  </p:normalViewPr>
  <p:slideViewPr>
    <p:cSldViewPr snapToGrid="0">
      <p:cViewPr>
        <p:scale>
          <a:sx n="106" d="100"/>
          <a:sy n="106" d="100"/>
        </p:scale>
        <p:origin x="84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3:57:10.762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 2356 8027,'61'-68'0,"-5"8"0,-34 31 0,6 0 0,-3-9 0,7-1 0,1-5 0,5-1 0,0-3 0,5-4 0,-2 0 0,5 9 0,0-2 0,1 12 0,3 5 0,6 6 0,2 5 0,6 4 0,4 1 0,3 5 0,5-2 0,5 2 0,1 1 0,8 2 0,3-1 0,3 4 0,4-5 0,-1 5 0,4-1 0,-4 2 0,1 0 0,-7 0 0,-3 0 0,2 0 0,1 0 0,1 0 0,-1 0 0,-5 0 0,-6-4 0,4-2 0,-4-4 0,-3-8 0,-8 0 0,-6-7 0,-8 2 0,-8-5 0,-3-4 0,-3-5 0,0-4 0,3-4 0,1 0 0,3-6 0,9-1 0,0-3 0,15-3 0,-2 0 0,4 3 0,0-1 0,-3 2 0,5-4 0,-3 4 0,13-3 0,-15 11 0,17-1 0,-19 7 0,13-1 0,-12 2 0,2 1 0,-4 1 0,1 1 0,-1 2 0,8-4 0,-9 5 0,15-5 0,-5 0 0,-2 4 0,9 0 0,-4 8 0,-4 9 0,8 0 0,-15 8 0,-1 3 0,-4 4 0,-1 2 0,0 0 0,-1 2 0,0 5 0,3 6 0,-2 0 0,6 6 0,-2-2 0,1 2 0,5 0 0,-3 3 0,2 4 0,1 3 0,-3 3 0,3 1 0,5 4 0,-11-4 0,5 3 0,-8-1 0,11 10 0,-4 0 0,11 10 0,-1 3 0,-39-28 0,1 0 0,2 2 0,-1-1 0,0-1 0,1 0 0,0 1 0,1-1 0,-2 1 0,-2 0 0,0 3 0,-2-1 0,33 26 0,2 13 0,-8-9 0,2 8 0,-6-10 0,-5 2 0,-1 1 0,1 6 0,2 8 0,-29-36 0,2 0 0,3 2 0,2 0 0,5 3 0,3-1 0,4-3 0,3-2 0,2 2 0,1-3 0,1-2 0,0-1 0,-2 3 0,0 2 0,-2-1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4:27:07.129"/>
    </inkml:context>
    <inkml:brush xml:id="br0">
      <inkml:brushProperty name="width" value="0.04286" units="cm"/>
      <inkml:brushProperty name="height" value="0.04286" units="cm"/>
      <inkml:brushProperty name="color" value="#F0DB00"/>
    </inkml:brush>
  </inkml:definitions>
  <inkml:trace contextRef="#ctx0" brushRef="#br0">0 1860 8027,'32'-2'0,"-1"0"0,-11 2 0,5 0 0,3-2 0,3-4 0,1-5 0,-2-5 0,-3-3 0,-1-3 0,-8-5 0,-4-8 0,-3-10 0,-4-7 0,-1-7 0,-4 28 0,0 0 0,1-1 0,-1-1 0,0-1 0,0-1 0,0-1 0,0 0 0,0 5 0,1-1 0,-1-1 0,0 1 0,4-21 0,3 2 0,4 7 0,4 10 0,5 5 0,4 6 0,2 4 0,6 8 0,0 5 0,2 4 0,1 8 0,4 11 0,3 13 0,1 9 0,-23-16 0,0 1 0,-1 1 0,0-1 0,0 1 0,0-1 0,18 18 0,3 0 0,3-5 0,0-6 0,6-4 0,-5-9 0,2-7 0,-1-8 0,-2-8 0,-1-9 0,-5-16 0,-4-6 0,-1-8 0,-8-7 0,-6 4 0,-9 17 0,-1 0 0,8-26 0,-8 21 0,1-1 0,0 0 0,0 0 0,0 0 0,-1-1 0,0-1 0,0 1 0,0 0 0,-1 1 0,0 5 0,0 1 0,0-5 0,1 1 0,8-22 0,-7 23 0,1 2 0,6-20 0,8-1 0,-3 5 0,5 2 0,-3 4 0,3 9 0,-2 2 0,-2 8 0,1 1 0,-1 6 0,2 2 0,-1 4 0,-1 3 0,5 5 0,-1 2 0,5 7 0,-1 5 0,3 5 0,2 6 0,2 2 0,-2 1 0,-1 5 0,-1 2 0,-2 1 0,-5 2 0,-3 4 0,-3 0 0,0 2 0,-1 3 0,1-1 0,2 3 0,0-3 0,1 2 0,1-3 0,0-1 0,0-4 0,2-3 0,-3-7 0,0 0 0,-5-9 0,-1 5 0,-7-5 0,-2 6 0,-6-4 0,-1 3 0,1-3 0,-4 4 0,4-3 0,0 5 0,5 2 0,2 1 0,6 3 0,2-1 0,3 1 0,2-3 0,4-1 0,1-8 0,1 1 0,0-8 0,-2 2 0,0-2 0,0 0 0,-1 3 0,1-1 0,-4-2 0,-3-4 0,-1-2 0,-1-7 0,1-5 0,1-6 0,3-3 0,1-1 0,3 1 0,1 4 0,1 2 0,1 4 0,1 0 0,-3 2 0,-3 2 0,-3 2 0,-1 3 0,0 2 0,-1 1 0,3-1 0,2 2 0,0-3 0,4 1 0,0 1 0,3 1 0,2 2 0,1-2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21:51.888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5566 7747 7533,'-11'-35'659,"0"-1"1,0 10 0,6 3-1110,23-1 90,-9 47-180,-5 6 1,-3 9 209,-5 3 0,-2 5 0,-2 4-165,3-13 0,0 3 0,-1 1 0,1 2 1,0 1 494,0 0 0,0 2 0,0 1 0,1 1 0,0 1 0,1 0-138,0-3 0,1 1 0,1 0 1,-1 1-1,2 0 0,0 0 0,1 0 216,1-3 1,0 1 0,1-1 0,1 1 0,0 0-1,1 1 1,0-1 0,0 1-267,0-4 1,1 1 0,0 1 0,0-1 0,0 0 0,1 1-1,0 0 1,1-1 0,-1 1 187,1 0 0,1 1 0,0-1 0,0 0 0,0 1 0,0-1 0,1 1 0,-1 0 0,0 0-155,1 2 0,0 1 1,0-1-1,0 1 1,-1 0-1,1 0 1,0 0-1,-1 1 1,0 0 154,-1-4 0,0 0 0,0 1 0,-1 0 0,1 0 0,-1 1 0,1-1 0,-1 0 0,0 0 0,1 0-9,0-1 0,0 1 0,0-1 0,0 0 0,0 1 0,0-1 0,0 0 0,0 0 0,-1 1 0,1-1 9,-1 0 0,-1 1 0,1 0 0,-1-1 0,0 1 0,0 0 0,0-1 0,1 0 0,-1 0 0,0 0-10,1 2 0,0 1 0,0-2 0,0 1 0,-1 0 0,1-1 0,0 0 0,0 0 0,0 0-12,0-1 0,0 0 1,-1 0-1,1-1 1,0 1-1,0-1 1,-1 0-1,1-1 0,0 1 44,0 2 1,0 1-1,0-1 1,0 0-1,-1-1 1,2 0 0,-1 0-1,0 0 44,2 4 0,-1-1 1,1 1-1,0-2 1,0 1-1,0-1 1,0 0-67,-1-3 0,0 0 0,0 0 0,0-1 0,0 0 0,0-1 0,1-1 122,0 3 1,2-2-1,-1 0 1,1-1-1,-1 0 1,-1-1-123,1 6 0,-1 0 0,-1-2 0,1 0 0,1-1 314,2 3 1,2-1 0,0-2 0,0-1-285,1 5 0,1-2 0,2-2 486,0-7 1,2-2-1,4-4-486,3-7 0,4-3 0,2-4 60,4-2 0,2-3 0,4-2 167,-2-2 0,2-2 0,3-1 0,1 0-203,-3-2 0,2-2 0,1 0 0,1 0 0,2-1-201,-6 0 0,1 0 1,0-1-1,2 1 1,1-2-1,0 1 1,2 0 126,-6 0 0,2 0 0,0-1 0,1 1 0,1 0 0,0-1 0,1 0 0,0 0 0,1 0-130,-4 0 0,1-1 1,0 1-1,1-1 1,0 0-1,1 0 0,0 0 1,1 0-1,-1 0 1,2 0-1,-1 1 143,-3 0 0,0 0 0,0 1 0,1-1 0,0 0 0,1 1 0,-1 0 0,1-1 1,0 1-1,0-1 0,0 1 0,0-1 0,0 0-88,-2 0 1,1 0 0,-1 0 0,0 0 0,1 0-1,0 0 1,-1-1 0,1 1 0,0 0 0,0 0-1,0 0 1,0 0 0,0 0 0,0 0 94,1 1 0,0 0 0,0 0 0,0 0 0,1 0 0,-1 0 0,0 0 0,0 0 0,1 1 0,-1-1 0,0 0 0,0 0 0,0 0 0,-1 0-40,0-1 0,0 1 0,-1-1 0,1 1 0,-1-1 0,0 0 0,1 0 0,-1 1 0,0-1 0,0 0 1,-1 0-1,1 0 0,-1 1 0,0-1 92,5 0 0,0 1 1,0-1-1,-1 1 1,1-1-1,-1 1 1,0-1-1,-1 1 1,1-1-1,-1 0 1,0 1-1,-1-1-34,1 0 1,1 0 0,-1 0-1,0 0 1,-1 0 0,0-1 0,0 1-1,-1 0 1,0-1 0,-1 1 0,0-1-10,3 0 1,0 0 0,-1 0 0,0 0 0,-1-1 0,-1 1 0,0-1 0,-2 0 0,0 1 61,3-1 1,-1 0 0,-1-1-1,-1 1 1,-2-1 0,0 1-1,-2-2-143,4 0 0,-1-1 0,-2 0 0,-2-1 0,-4-1 450,4-3 0,-3-2 0,-8-3-468,-5-6 0,-10-3 959,-17-5 0,-10 0-959,-7-4 0,-4 1 1519,-1 4 1,0 2-935,5 0 0,5 2 1541,5 0-1047,51 14-674,-9 19 0,3 9-315,-3 0 0,2 3 0,-2 2-643,-2 4 0,-1 3 1,-8 2 642,-9 14 0,-12 0 0,-13-2 0,-10-4 0,-7-15 0,0-1 0,0 0 0</inkml:trace>
  <inkml:trace contextRef="#ctx0" brushRef="#br0" timeOffset="1091">16847 7350 7533,'-9'-41'341,"1"0"1,-1-1 0,2 7 0,0 1 0,3 1-28,3-7 1,2 6-405,0 3-449,5 66 269,3 8 0,4 8 180,-5-16 0,2 4 0,0 1 0,0 3-566,2 1 1,0 3-1,1 1 1,0 2 0,0-1 586,-1-7 1,0 1-1,1 0 1,-1 1-1,1 1 1,0 3 128,-2-5 0,0 3 0,0 1 0,1 2 0,-1 0 0,1 0 0,-1 0 0,0-1 0,0-2-38,0 0 1,0-2-1,0 0 1,-1-1-1,1 0 1,0 1-1,0 1 1,0 1 12,0-1 1,0 0 0,1 2 0,0 1 0,-1-1 0,1 2 0,0-2 0,0 1 0,-1-1 0,-1-1 4,1 0 0,-1 1 0,1-1 0,-1-1 0,0 1 0,-1-1 0,1-1 0,-1 0 0,0 0-18,0 0 1,0 0-1,-1-2 1,1 1-1,-1-1 1,0 1 0,-1 0-1,-1 0 11,1 4 1,-1 1 0,-1 1 0,0 0 0,0 0-1,-1-2 1,-2-2 0,0-3 14,-1 5 0,-1-2 0,-2-3 0,0-1 0,-2 0-116,-1 8 1,-1 0 0,-2-3-1,-4-8 23,-11 4 0,-4-16-134,-19-34 119,23-21 0,1-14 0,3-3 60,2 2 0,2-1 0,0-2-18,0 2 0,0-2 0,0-1 0,-1 3 153,2 8 0,0 1 0,0 1 0,1 1-15,-1-3 0,2 1 0,4 3 992,2-1 1,10 5-1653,31 4 1,14 10 419,-7 12 0,3 8 0,5 3-127,-12-2 1,4 3-1,2 1 1,0 2-1,-2 1 1,-4 1 133,6 4 1,-1 1-1,-6 3 1,-10 7-46,-10 12 1,-10 8 0,-8 1-1,-9-5-7,-12-6 0,-11-3 0,-6-2 0,-1-1 0,9-8 0,-3 0 1,-2 0-1,0-1 0,0-2 0,1-1 0,-9 1 0,1 0 1,-1 0-1,0 0 0</inkml:trace>
  <inkml:trace contextRef="#ctx0" brushRef="#br0" timeOffset="2357">28698 7524 7533,'-19'-38'1638,"1"0"0,-3-2-957,-1 52-996,16 18 1,5 11 104,-2-2 0,1 5 0,0 2-324,0-5 1,0 1 0,1 2 0,1 2 533,1 0 0,1 2 0,0 1 0,1 2 0,0 1-294,-2-10 0,1 2 0,0 0 0,0 1 0,0 0 0,0 1 0,0-1 345,0 1 0,0 0 1,0 1-1,0-1 1,0 2-1,0 0 1,0 2-23,0-5 1,0 2 0,1 0 0,-1 1 0,0 1 0,0 0 0,0 0 0,-1 0 0,0 0-30,-2 0 0,1 0 0,-2 0 0,1 0 0,-1 0 0,-1 0 0,1 1 0,0 1 0,-1 0 8,2-6 0,-1 1 0,0 0 1,0 1-1,0 0 0,0 0 0,-1 1 1,1 0-1,-1 0 0,0 0 0,-1 1 5,1-4 1,-1 1 0,0 1 0,-1 0 0,0 0 0,1 0 0,-1 1 0,-1-1 0,1 0-1,0 0 1,0-1 0,-1-1 0,1 0-197,0 2 1,-1-1 0,0 0 0,1-1 0,-1 0 0,0-1 0,0 1 0,0-1 0,0 1 0,0 1 0,0 0 189,0-1 1,0 0-1,0 2 1,0-1-1,0 1 1,0-1-1,-1 1 1,1-1-1,0 0 1,0-1-1,0-1 1,0 0 2,-2 7 0,1-2 0,0 0 0,-1-2 0,1 1 0,0 0 0,-1-1 0,0 1 0,0 1-162,0-2 0,0 1 0,0 0 0,-1 1 0,0-1 0,1 0 0,-1 0 0,0-1 0,0-1 0,1-1 152,-2 3 0,1-1 0,0-2 0,0 0 0,0 0 0,-1-1 0,-1 1 0,-1 0-39,-1 1 1,0 1 0,0 1 0,-2-1-1,0-1 1,-2 0 0,-1-3 0,-2-3-292,-6 5 0,-1-2 0,-2-3 1,-2-2-1,-3-1 0,-1-2 381,2-4 0,-2-2 1,-1-2-1,-2 0 1,-1-2-1,-2-1 1,-2-2-3,4-3 1,-3-2 0,-1 0 0,-2-1 0,0-2 0,-1 0 0,-1-1 0,1-2 0,0 0 49,0-1 1,0-2 0,0 0 0,0-2 0,-1 0 0,0-1 0,-1-1 0,-1 0 0,-1 0 27,5 0 0,0-2 1,-1 1-1,0-1 1,-1 0-1,-1-1 1,0 0-1,0 0 1,-1 0-1,0-1 1,0 1-1,0-1-50,3 0 0,1 0 0,-1 0 0,-1-1 0,1 1 1,-1-1-1,0 0 0,-1 0 0,1 0 0,-1-1 0,1 1 1,-1 0-1,1-1 0,-1 1-77,-1 0 0,0-1 0,-1 0 0,0 1 0,1-1 0,-1 0 0,0 0 0,0 0 0,0 0 0,0 0 0,0 0 0,0 0 0,1 0 0,-1 0-20,1 0 1,1-1 0,-1 1 0,0 0-1,1 0 1,-1-1 0,0 1 0,1 0-1,0-1 1,-1 1 0,1 0 0,0-1-1,0 1 1,1 0-30,-3 0 1,1 0-1,-1 0 1,1-1 0,-1 1-1,1 0 1,0 0-1,0 0 1,1 0 0,0 0-1,0 1 1,0-1-1,1 1-49,-1 0 1,1 1-1,0-1 1,1 1 0,-1 0-1,1 0 1,1 0 0,-1 0-1,1 0 1,-1 0-1,1 0 1,1 1-10,-7-1 0,0 0 0,0 1 0,0-1 0,1 1 0,0 0 0,1 0 0,0 0 0,1 0 0,2 1 73,-5 0 0,1 1 1,0 0-1,1 0 0,2 0 1,0 1-1,3-1 0,0 1 379,-10 1 0,1-1 0,3 1 0,4 0 0,4 1-195,3-1 0,4 2 0,4 0 607,-9 4 0,17 1-578,46 8-134,8-11 0,7-5-45,4-4 0,5-4 0,-1-3 531,-3-1 1,-2-3 0,2-3-577,-3-1 0,2-3 0,-1-2 0,-3 0 195,3-4 0,-3-2 0,-2-1 120,-4 1 0,-2 0 0,-3 2 1346,1 0 1,-8 10-1527,-10 21 113,-15 17 1,-8 8-384,2 11 1,-8 2 179,-2-17 0,-5-1 0,-6 0 0,-5-3-122,3-6 1,-6-1-1,-5-1 1,-2-1-1,-2 0 1,1-1-1,0 0 1,4 0-1,0 0 1,1 0 0,2 0-1,-1-1 1,-1-1-1,-1 1 1,-3-1-1,1-2 1,-1-1-1,0 1 1,1-1 0,-1 1-1,0-1 1,0 1-1,1-1 1,-1 1-1,0-1 1</inkml:trace>
  <inkml:trace contextRef="#ctx0" brushRef="#br1" timeOffset="4890">23342 8887 18244,'33'-24'-270,"0"1"0,0 0 1,-6 2-1,-2 0 1,2 1 166,8-5 1,1-1 0,-4 2 212,-5 2 0,-10 2-155,-17-4-1315,-44 17 1700,1 9 1,-6 2-133,7 1 1,-1 1 0,-3 2-699,2 3 0,-1 2 1,-3 2-1,0 0 511,3 0 0,-1 0 0,-2 1 1,0 1-1,0 1-297,4-1 1,-1 0-1,-1 1 1,1 1-1,0-1 1,0 1 301,2-1 0,-1 0 0,1 0 1,0 0-1,2 0 0,2-1 77,-9 4 1,1 0 0,4 0-1,4-3 460,-11 5 1,23-3-891,48-7 0,17-4 357,4-6 0,6-4 1,3 0-194,-12 2 0,2 0 0,2 0 1,0 0-1,-1 1 172,1 0 0,1 0 0,0 0 1,-2 2-1,-2 3-122,2 2 1,-1 2 0,-5 3-1,-7 5 112,-8 9 1,-7 5 0,-11 1-166,-14-1 0,-12 0 0,-6 1 0,-3-2 178,4-7 1,-4 0 0,-3-1 0,-2 0 0,-1-1 0,0-1 133,1-1 0,-1-1 0,-2 0 0,0-1 0,-1 0 0,1-1 0,1 1-158,-5 1 0,1 0 0,-1 0 1,1 0-1,1-1 0,3 0-26,0 1 1,0 0 0,3-1 0,2 1 0,6 1-98,-5 5 0,5 2 0,18-2-65,25-3 0,16-2 0,6-3 249,3-6 0,7-3 1,3-3-1,2 0-238,-9-1 0,2 0 0,2-1 1,0 0-1,1-1 0,0-2 7,-4-2 1,2 0 0,0-2 0,0 0 0,0-1 0,-3 1 0,-1 1 30,1 1 1,-1 1 0,-1 0-1,-2 0 1,-1-3 0,7-2 0,-1-3-1,-2 1 1,-8-1 0,-5 2-1,-1-1 1</inkml:trace>
  <inkml:trace contextRef="#ctx0" brushRef="#br1" timeOffset="5275">24284 9110 23985,'9'-34'-820,"-1"0"1,0 0 0,-10-13 0,-9 2-274,-5 12 1,-5 0 0,-5 5-1,-8 6 1,-5 4 0,-3 9 1301,-6 8 1,-2 8 0,3 9 60,5 7 1,3 9-1,6 6-1090,10 1 1,4 5 0,4 4 0,4 2 678,6-8 0,4 3 0,2 2 0,2 1 0,1 1 0,0 2-269,-1-6 0,1 2 1,1 1-1,0 1 1,1 0-1,0 1 0,0 1 1,0 0 448,-1-6 1,1 0-1,0 2 1,0 0-1,0 0 1,0 1-1,0-1 1,0 0-1,0-1 1,-1-1-105,0 2 0,0 0 0,0-1 0,0 0 1,0 0-1,-1-1 0,-1-1 0,0 0 0,-1-2-214,0 11 0,0 0 0,-1-1 0,-2-3 1,-2-3-1,-4-6-260,-4 9 1,-5-6 0,-6-18-156,-20-27 1,-4-19 679,18 4 0,1-5 0,2-1 1,-3-5-1,2-2 0,3 0 1,1-10-1,1 1 0</inkml:trace>
  <inkml:trace contextRef="#ctx0" brushRef="#br1" timeOffset="5441">23441 10200 13834,'0'-29'-478,"0"0"0,16 7 0,7 0 772,1 0 0,5-2 0,4 4-646,1 6 0,4 4 0,1 0 0,2 1 323,6-1 1,2 1 0,0 0-1,0 0 54,1 1 1,0 0 0,-1 1 0,-3-2 0,0 0 0,-4-2 0,-1 1 0,-8 2 0,-1 0 0,1-1 0</inkml:trace>
  <inkml:trace contextRef="#ctx0" brushRef="#br1" timeOffset="5666">24805 9184 23122,'-46'6'-1260,"20"3"1,-1 5 573,-5 7 0,-4 5 0,2 4-134,7 0 1,1 4 0,1 2 0,0 2 522,2-3 1,0 2-1,0 2 1,3 0-1,1 1-97,4-1 0,0 2 0,3 0 0,2-1 0,4 0 316,4 4 0,4 0 0,3-3 0,3-2 0,1-4 1,4-3-1,3-4 0,20 0 0,0 0 0</inkml:trace>
  <inkml:trace contextRef="#ctx0" brushRef="#br1" timeOffset="6067">24756 9593 20417,'8'-47'-3277,"14"30"2173,8 33 0,2 16 760,-14-5 0,-3 6 1,-2 1-117,2 7 0,-3 3 0,-3-2 25,-7-6 0,-3 0 0,0-5-5,-2 5 0,3-17-544,11-49 141,8-11 1,6-7 845,-1 6 1,3-1-1,-2 1-138,-5 4 1,-1 1 0,-3 3 380,2-3 0,-13 12 270,-25 26 0,-9 11 107,-3 15 1,2 10-360,6-5 1,1 2-1,8 1-396,9 13 1,16-1-425,20-10 1,9-5 160,-5-9 0,4-5 1,7-10-1,-2-4 1,-1 2-1</inkml:trace>
  <inkml:trace contextRef="#ctx0" brushRef="#br1" timeOffset="6284">25511 9816 15529,'-2'42'-781,"0"0"1,4 5 0,4 1-243,5-1 1,7-3 553,11-6 1,7-9 0,0-13 0,1-8 0,2-9 0,-1 0 0</inkml:trace>
  <inkml:trace contextRef="#ctx0" brushRef="#br1" timeOffset="6550">25486 9494 12851,'-31'-5'-30,"6"26"-253,29-5 12,16 1 1,8-3-93,15-6 1,4-9 318,-13-5 0,0-4 1,-4-4-103,7-10 1,-16-4-352,-38 1 0,-13 2 486,6 7 0,-5 5 0,-4 8 0,-5 4 1,5 3-1,8 5 0,0-1 0</inkml:trace>
  <inkml:trace contextRef="#ctx0" brushRef="#br1" timeOffset="6800">25809 8961 7533,'21'-24'1092,"1"-1"0,17 25 0,6 18-1001,-11 5 0,1 11 0,0 6 1,-4 4-561,-11-8 1,0 4 0,-2 2 0,-1 3 0,-3 1 0,-2 2 0,-3 1 414,-4-8 1,-3 3-1,-1 1 1,-3 1 0,0 1-1,-2 0 1,0-1 0,-1 0-1,0-1 1,1-2-1,0 3 1,0-1 0,0-1-1,-1-1 1,-1 0 0,-1 0-1,-2 0 1,-1 0 0,-8 1-1,0 1 1,0 0-1,0 0 1,0-1 0,0 1-1,0 0 1,0-1 0</inkml:trace>
  <inkml:trace contextRef="#ctx0" brushRef="#br1" timeOffset="7606">13847 16869 9726,'-34'33'222,"33"-3"0,7 3-335,-2-7 0,4 0 1,11 11-1,3-6 1,3-12-1</inkml:trace>
  <inkml:trace contextRef="#ctx0" brushRef="#br0" timeOffset="7790">15111 16881 7533,'22'28'0,"0"1"0,0-1 0,2 1 0,0-3 0,6 3 0,-1 0 0</inkml:trace>
  <inkml:trace contextRef="#ctx0" brushRef="#br0" timeOffset="7924">15892 16980 7533,'11'-25'-270,"30"44"270,-12-5 0,2 3 0,1 8 0,0 2 0,-2-3 0,0-1 0</inkml:trace>
  <inkml:trace contextRef="#ctx0" brushRef="#br1" timeOffset="8073">16648 17153 13186,'36'-17'538,"-10"16"0,3 5-660,14 6 0,1 4 0,-6 0 0,-2 2 0,5 8 1,0-1-1</inkml:trace>
  <inkml:trace contextRef="#ctx0" brushRef="#br1" timeOffset="8191">17652 17153 10936,'39'-20'-32,"1"0"0,4 8 0,0 7 1,-7 6-1,-1 6 0,-1 5 0,0 1 1</inkml:trace>
  <inkml:trace contextRef="#ctx0" brushRef="#br1" timeOffset="8341">18892 17166 11542,'43'-17'467,"-1"1"1,-7 12-1,3 4 1,-1 2-508,2 2 1,0 1 0,-1 3-1,-2 3 1,0 2 0,-1 0-1,10 2 1,0 1 0</inkml:trace>
  <inkml:trace contextRef="#ctx0" brushRef="#br1" timeOffset="8457">20231 17116 11522,'32'-16'-33,"1"0"1,-6 11 0,1 2 0,8 0 0,1 3 0,-10 9 0,1 0 0</inkml:trace>
  <inkml:trace contextRef="#ctx0" brushRef="#br1" timeOffset="8574">20937 17079 8474,'-20'-19'-29,"0"1"0,-19-7 0,20 50 0</inkml:trace>
  <inkml:trace contextRef="#ctx0" brushRef="#br1" timeOffset="9574">13239 11514 24681,'-9'-34'-820,"0"0"1,1 0 0,-5-8 0,2 4-2458,4 1 0,2 53 3058,11 23 0,4 8 0,-5-10 0,0 0 0,3-2 0,0 0 1,-1 0-1</inkml:trace>
  <inkml:trace contextRef="#ctx0" brushRef="#br1" timeOffset="9790">14554 11204 24707,'-38'-23'-3277,"18"40"2457,3-15 1,17 45 0,0-15 0</inkml:trace>
  <inkml:trace contextRef="#ctx0" brushRef="#br1" timeOffset="9958">15309 11229 25140,'9'-26'-1639,"0"1"1,10 4 1310,1 13 1,-3 31 0,-4-4 0</inkml:trace>
  <inkml:trace contextRef="#ctx0" brushRef="#br1" timeOffset="10092">15917 11068 19808,'21'-29'-187,"0"0"0,1 8 0,1 5 1,15 5-1,-2 18 0</inkml:trace>
  <inkml:trace contextRef="#ctx0" brushRef="#br1" timeOffset="10240">16500 10585 24568,'0'-47'-1093,"0"0"1,0 18 0,0 4 272,0-8 1,5 40 0,2 5 0</inkml:trace>
  <inkml:trace contextRef="#ctx0" brushRef="#br1" timeOffset="10342">16735 10175 25821,'17'-47'149,"-2"28"0,15-3 1,-5 36-1</inkml:trace>
  <inkml:trace contextRef="#ctx0" brushRef="#br1" timeOffset="10873">19735 10497 19175,'29'-25'-257,"0"-1"0,0 0 0,-1 1 0,1 0 0,2-3 283,0 0 1,2-2 0,-1-2 0,-4 1-173,-1-7 0,-5-1 0,-5 1-411,-1-7 1,-16 5-63,-27 7 0,-13 14 669,-5 27 0,-2 18-46,17-5 1,0 6-1,2 3 1,4 2-627,3 4 0,3 2 1,4 4-1,2 3 458,5-1 1,3 3-1,3 2 1,2 3 0,1 1-1,0 1-201,2-9 1,0 0 0,2 2 0,1 1 0,0 1 0,1-1 0,-1 1 0,1-1 0,-1-1 95,0-2 0,0 0 0,0 0 0,0 0 0,0 0 0,0 0 0,1-1 0,-1 0 0,0 0 237,1 4 0,0 2 0,1-1 0,-1 0 0,0-1 0,-1-2 0,-1-3 1,-1-3-1,-1 10 0,-1-4 0,-3-5 0,-2-6 0,-5-3 0,1-1 0</inkml:trace>
  <inkml:trace contextRef="#ctx0" brushRef="#br1" timeOffset="11075">19512 11303 21170,'-14'-42'-1093,"0"0"1,9 9 0,10 6 618,22 9 1,12 7 938,0 3 0,6 3 0,2 0-931,-10 0 0,3 1 0,1-1 0,0 0 0,0-1 380,0 0 1,1 0-1,-1-1 1,0-1-1,-1-2 96,8-4 0,-1-3 0,-2-1 1,-4 1-1,-4 1 0,-4 1 0,-4-4 1,-4-13-1,1-1 0</inkml:trace>
  <inkml:trace contextRef="#ctx0" brushRef="#br1" timeOffset="11224">20404 10795 21170,'0'-33'-1093,"0"0"1,-3 3 0,-5 1-547,-4-1 1,-6 9 1684,-14 21 0,-3 15 188,9 6 0,1 7 0,3 6-641,1 2 0,1 5 0,3 4 0,6 1 343,6-4 1,4 3 0,3 0 0,1 0 0,0-4-1,0-1 1,1-2 0,1-1 0,4-1 0,8-2-1,-1 0 1,1 0 0,-1 0 0</inkml:trace>
  <inkml:trace contextRef="#ctx0" brushRef="#br1" timeOffset="11607">20615 10820 23301,'0'-26'-1093,"-1"1"1,26 17 0,6 12 754,2 11 1,-1 10 38,1 3 1,0 7-1,-5 2-157,-6 3 1,-5 3 0,-6 0-415,-8-4 1,-6 0 0,-3-3 310,-8 8 1,-6-12 126,-20-31 125,29-28 1,9-11 209,9-1 0,7-4 0,2 0-368,-1 6 1,3 0 0,0 0 0,1 3 671,5-2 0,1 2 0,-2 5 478,-1-2 1,-6 15 399,-17 37 0,-6 13-898,-2-2 0,-2 3 1,2 2-427,0 8 0,3 2 0,7-2-146,9-6 1,5-2 0,3-4 0,5 7 0,5-7 0,10-16 0,1 1-1</inkml:trace>
  <inkml:trace contextRef="#ctx0" brushRef="#br1" timeOffset="11791">21210 10534 18434,'-20'-19'-1694,"47"57"1017,-7-9 1,2 9 396,-3-5 1,2 6-1,1 5 1,-2 1 0,-4 2 96,-5-1 1,-4 3 0,-2 1 0,-1 1 0,-1 0 0,2-3 0,1 3 0,1-2 0,-1 0 0,-2 0 0,-4 1 0,-7-6 0,-1 1 0,1-1 0,0 1 0,-1-1 0,1 1 0</inkml:trace>
  <inkml:trace contextRef="#ctx0" brushRef="#br1" timeOffset="12834">22301 11539 13694,'43'1'68,"0"1"0,1 0 1,-4 1-1,3 1 1,2 0-1,3 0 1,1-1-94,-7 0 0,1-1 0,2 0 0,1 0 0,1-1 0,1 1 0,1 0 0,-1-1-303,-5 1 0,0 0 0,0-1 1,0 1-1,1 0 0,1-1 1,1 0-1,0 0 0,2 0 1,1-1 162,-4 0 0,0-1 1,2 0-1,2 0 1,-1-1-1,2 1 1,0-1-1,0 0 1,1 0-1,-1 0 0,1-1 1,-1 1-1,-1 0 1,0-1 80,-2 1 1,-1 0 0,1 0 0,-1-1 0,-1 1 0,1 0-1,0-1 1,0 1 0,1-1 0,-1 0 0,1-1 0,1 1 0,0-1-1,1-1 71,-3 1 0,0-1 0,1 1 0,1-1 0,0 0 0,0-1 0,1 1 0,0-1 0,0 0 0,0 0 0,0-1 0,0 1 0,0-1 0,-1 0 0,0 0 0,0 0 0,-1 0-43,0-1 1,1 1 0,-1-1-1,0 1 1,0-1 0,-1 0-1,1 0 1,-1 0 0,0-1 0,0 0-1,0 0 1,0-1 0,-1 0-1,1-1 1,-1 0 0,0-2 82,3 0 0,0-1 1,0 0-1,-1-1 0,1-1 1,-1 1-1,0-2 0,0 0 1,0 0-1,-1-1 0,0 0 1,-1 0-1,0-1 1,0-1-1,-1 1-80,0-2 1,0 1-1,0-1 1,0-1-1,0 0 1,-1 0-1,0 0 1,-2-2-1,1 1 1,-2-2-1,0 0 1,-2-1-1,0 0 1,-2-1 70,1-3 1,1-1 0,-2-1-1,0 0 1,-1-2 0,-1 1 0,-2-2-1,-1 0 1,-2 0 0,-1-1-1,-3 0 1,-2-1-60,3-7 1,-2-1-1,-2-1 1,-2-1-1,-3 0 1,-3-1-1,-4 1 1,-3 0-1,-5 0-88,-4 1 0,-4 0 0,-5 0 0,-2-1 1,-4 1-1,-2 1 0,-3 0 0,-1 0 1,-2 2 49,1 5 0,-3 0 0,-2 0 0,-3 1 0,-1 1 0,-1 0 0,-2 1 0,-1 0 0,0 1 0,-1 1 0,0 0 96,3 3 0,0 2 1,-2 0-1,0 0 0,-1 1 1,-1 0-1,0 1 1,-1 0-1,0 1 0,-1-1 1,0 1-1,0 0 1,0 0 4,1 1 0,-1 0 0,0 0 0,-1 0 0,0 1 0,0-1 0,0 1 0,-1 1 0,0-1 1,-1 2-1,1-1 0,0 1 0,-1 1 0,0 0 16,1 0 0,-1 1 1,0 0-1,0 0 0,0 1 1,0 0-1,-1 1 0,1 0 1,-1 1-1,0 0 0,-1 1 1,1 0-1,-1 0 0,0 2 6,-1-1 1,0 1-1,-1 1 1,0 0-1,0 1 1,-1 0-1,1 1 1,-1 0-1,0 1 1,0 0-1,0 1 1,-1 1-1,1 0 1,-1 1-18,2 0 0,-1 2 1,0-1-1,0 2 0,-1 0 1,1 0-1,-1 1 0,0 0 1,1 1-1,-1 1 1,0 0-1,1 0 0,0 1 1,0 0-1,0 1-9,-1 0 0,1 1 0,0 0 0,0 0 0,0 1 0,1 0 0,-1 1 0,0 1 0,1 0 1,-2 1-1,1 1 0,-1 0 0,0 1 0,-1 2-12,6-2 1,0 1 0,-1 1 0,-1 1-1,0 0 1,-1 0 0,1 1 0,-1 1-1,0 0 1,1 1 0,-1 0 0,1 0 0,0 1-1,1 0 1,1 0 0,0 1 0,1-1-1,1 1-8,-3 2 0,2 0 1,-1 0-1,2 1 1,0 0-1,1 0 1,0 1-1,0 0 1,1 1-1,0 0 1,0 1-1,-1 0 0,1 0 1,-1 2-1,1-1-6,1 0 1,-1 0 0,0 0 0,0 1 0,0 1 0,0 0-1,-1 0 1,1 0 0,1 1 0,-1 1 0,2-1 0,0 1-1,1 1 1,1 0 0,0 0 0,3 0 0,0 1-14,-4 5 0,2 1 0,0 0 1,1 1-1,2 0 0,0 1 0,2 0 1,0 1-1,1-1 0,2 1 1,0 1-1,1-1 0,1 0-26,-2 5 1,1 0-1,2 0 1,0 1-1,1-1 1,1 2-1,2-1 1,2 0-1,1 1 1,2 0-1,2-1-29,2 3 1,1 0 0,2 0 0,2 1 0,2-1-1,1 1 1,2-1 0,1-1 0,1 0 0,2-2-71,0 5 0,2-1 0,1 0 1,2-1-1,2-1 0,4-1 1,2-1-1,4-2 11,3-3 1,3 0 0,4-2-1,3 0 1,1-1 0,2-2-1,0-2 1,0-1 0,-1-2 120,3 0 0,2-1 0,-1-3 0,2-2 1,0-1-1,1-2 0,1 1 0,-3-4 1,2 0-1,0-1 0,1-1 0,0 0 1,0-3-1,-1 0 0,-1-2 0,2-4 1,0 0-1,0 0 0,1-1 0,-1 1 1,0 0-1</inkml:trace>
  <inkml:trace contextRef="#ctx0" brushRef="#br1" timeOffset="15373">3471 9023 7570,'3'-45'-3,"1"0"0,0-1 1,-3 8-1,-1 1 1,1 5 0,6 3 0,-3 4 1170,-15-12-812,-8 5-537,-18 13 2,9 29 1,1 13 178,6 4 1,2 6-1,1 6-498,4-4 0,0 4 0,1 4 0,2 2 0,1 2 498,3-6 0,1 2 0,2 1 0,0 3 0,0 1 0,1 0 0,1 2 0,-1 1-267,1-6 1,0 0 0,0 2 0,1 1-1,-1 0 1,2 1 0,-1 1 0,0 0 0,1 1-1,0 0 1,0 0 278,0-5 1,0 0 0,1 1 0,0 0-1,-1 1 1,2 0 0,-1 0 0,0 1-1,0 0 1,0 0 0,1 0 0,-1 0-1,0-1 1,1 1-128,-1-2 1,0 0-1,1 0 1,0 1-1,-1 0 1,1 0-1,0-1 1,0 1 0,-1 0-1,1-1 1,-1 1-1,0-1 1,0-1-1,-1 0 1,0 0 93,-1 2 0,1 1 0,-1-1 0,0 0 1,0 0-1,-1 0 0,1-1 0,-1 0 0,-1-1 1,0 0-1,0-1 0,-1-1 0,0-1 38,-2 5 1,1 0-1,-1-1 1,0 0 0,-1-1-1,0-2 1,-1 0 0,-2-2-1,0-2 1,-1-1 44,-6 11 1,-1-3 0,-1-1 0,-2-4 0,-2-3 0,-1-5 206,-8 2 0,-3-4 1,0-7-1,-1-9-540,-4-12 1,0-11 0,3-3 270,2-3 0,6-8 0,2-18 0,8-4 0,13 18 0,0-1 0</inkml:trace>
  <inkml:trace contextRef="#ctx0" brushRef="#br0" timeOffset="16273">4078 9840 7533,'-12'-31'179,"0"-1"1,-13 10-270,1 40 1,1 18 201,9-7 0,2 6 1,1 4-1,1 3-659,1-2 1,0 3 0,2 2 0,-1 3 0,2 1 0,0 1 381,1-5 1,1 1 0,0 1 0,1 2 0,0 0 0,1 0 0,0 1 0,1 1-9,0-3 1,1 1-1,1 1 1,0 0-1,0 0 1,0 1-1,1-1 1,-1 0-1,0 1 119,0-6 0,0 1 0,0 0 0,0 0 0,0 0 0,0 0 0,-1-1 0,1 0 0,0-2 1,-1-1-89,1 7 1,0-1-1,0 0 1,-1-2 0,0-2-1,-1-2 1,-1-2 214,-1 8 0,-1-1 0,-2-7 1,-5-12-74,-28-4 0,19-44 0,1-12 0,1-2 0,1 0 0</inkml:trace>
  <inkml:trace contextRef="#ctx0" brushRef="#br0" timeOffset="16423">3669 11142 7533,'0'-43'449,"0"0"1,0-1 0,6 2 0,5 3-360,4 4 0,7 7-360,9 19 0,7 7-120,-3 3 0,3 1 1,-1 1-158,5-3 1,-1 1 0,7 2 0,-3-1 0,5-2 0</inkml:trace>
  <inkml:trace contextRef="#ctx0" brushRef="#br0" timeOffset="16624">4537 10150 7533,'-9'-33'989,"0"-1"1,-4 9-1710,-22 55 630,20 3 0,3 9 0,1 4-484,1-9 1,2 2 0,-1 3 0,2 1 0,1 1 393,1-4 0,0 3 0,1 0 0,1 0 0,1-2 0,1-1 19,1 9 1,1-1-1,2-3 1,2-1 0,2 10-1,3-3 1,4-10 0,5-18-1,-1 1 1</inkml:trace>
  <inkml:trace contextRef="#ctx0" brushRef="#br0" timeOffset="17007">4711 10423 7533,'-3'-40'90,"44"44"-225,-10 20 0,1 10 165,-6-4 0,1 4 0,-5 4-519,-8 0 1,-3 5 0,-3 0 0,-4-4 488,-1 10 0,-7-3 450,-9 7 1,-6-20-361,0-46 0,0-15-225,5-16 0,7-8 135,6 15 0,3-2 0,3-1 0,2 0-46,2-2 0,4 0 0,1 1 0,1 2-14,3-6 0,1 3 0,2 6 375,7 2 0,-6 19 44,-16 34 1,-6 13-270,0 1 0,-1 5 0,-2 1-300,-2 9 0,-1 1 1,5-3-103,6-11 0,4-2 0,0-3 0,1 7 0,4-9 0,27-11 0</inkml:trace>
  <inkml:trace contextRef="#ctx0" brushRef="#br0" timeOffset="17240">5206 9903 7533,'23'-22'329,"-1"0"1,10 26 0,1 15-450,-5 7 0,-1 8 0,-3 7-394,-8-6 0,-1 6 0,-2 2 0,-3 3 0,-2 2 412,-4-8 1,-3 3 0,-1 2 0,-1 1 0,-2 0 0,0 0 0,-1-1 0,0-2-57,-1 6 0,-1 0 0,0-1 0,-2-2 0,0 1 0,-2-1 0,1 0 0,-2 0 0,0 0 0,-1-2 1,-1-3-1,-1-4 0,-8 4 0,0-1 0,0 0 0</inkml:trace>
  <inkml:trace contextRef="#ctx0" brushRef="#br0" timeOffset="18366">6322 10324 7533,'-19'-19'1439,"7"1"-720,6 5-359,12-15-270,6-17-540,-4 6 1,-2-2 179,-3 7 0,-5 1-180,-14-6 1,-9 12 404,-12 30 0,-3 13 224,-2 4 1,4 10-221,11 5 1,3 9 0,9 0 190,7-5 0,8 0 0,6-2-65,10-2 1,8-2 0,2-6 183,13 0 1,5-11-135,7-14 0,-3-12 45,-11-15 0,-8-6-135,-10 8 0,-6-2-405,-1-18 180,-13 82 225,-2 4 0,-1 10-239,3-16 0,-1 4 0,1 2 1,0 3-1,1 1 194,-1-5 0,1 3 0,1 2 0,-1 0 0,0 0 0,0 0 0,0-1 15,-1 3 0,0 0 0,0 0 0,-1-1 0,-1 1 0,0 0-15,-1-3 0,-1 1 0,0 1 0,-1-1 0,0-1 0,-1-4 0,-2-5 269,-3 12 1,-2-6 0,-8-10-180,-9-11 1,-6-7 0,4-13-991,-1-30 1,5-16 899,5 8 0,0-3 0,6 0 0,3-10 0,6 1 0,7 7 0,-1-1 0</inkml:trace>
  <inkml:trace contextRef="#ctx0" brushRef="#br0" timeOffset="18667">6843 10138 3943,'0'-44'149,"0"0"1,1 11 0,-2 1 606,-1-7 1,-7 11-488,-27 33 136,7 21 0,0 12-136,6 0 1,1 6 0,3 3-604,3-5 0,2 3 0,3 1 0,2 2 244,4-6 0,3 3 0,1-1 0,3 1 0,3-3-405,3 7 0,5-2 1,2-2-1,4-4 225,0-5 0,3-3 1,2-3-1,2-6 270,5-5 0,2-6 0,-1-7 0,7-11 0,-5-9 0,-14-2 0,1 0 0</inkml:trace>
  <inkml:trace contextRef="#ctx0" brushRef="#br0" timeOffset="18934">6967 10448 7533,'-6'-37'389,"0"1"1,-1 8 0,1 2-120,-1-17 90,2 38 359,21 19-494,3 3 0,5 2 0,9 0 0,4 0-345,-8-4 0,2 1 0,-3 3-105,8 14 0,-13 5 15,-23-6 0,-10 2 1,-6-1-277,-5-1 0,-5-1 0,-5 0 0,-1-3 306,-5-2 0,-3-2 1,-1-2-1,2-2 180,-5 4 0,0-3 0,6-8 0,0-9 0,12-9 0,22-15 0</inkml:trace>
  <inkml:trace contextRef="#ctx0" brushRef="#br0" timeOffset="19250">7326 10138 7533,'-13'-41'2069,"1"23"-1620,-17 40-89,13 17 0,5 11-428,2-15 1,0 3-1,3 1 1,3 1-439,6 4 1,3 1 0,4 0 0,4-4 505,10 4 0,5-4 0,2-3 0,-2-5 0,0-2 0,3-7 0,1-14 0,0-1 0,0 1 0</inkml:trace>
  <inkml:trace contextRef="#ctx0" brushRef="#br0" timeOffset="19617">7772 9903 7533,'-31'-39'1979,"6"20"-180,23 37-1350,12 5 1,5 4-420,5 3 0,4 2 0,0 4-595,-5 0 1,0 2 0,-1 3-1,-1 3 277,-2 0 0,-1 4 1,-2 1-1,-2 1 0,-3 0-259,-5-7 1,-3 1 0,-2 0 0,-2 0 0,0-1 0,0-2 336,0 1 1,0 0-1,-1-1 1,-2-2-1,-2-3 1,-10 12-1,-3-4 1,0-11-1,-13-10 1</inkml:trace>
  <inkml:trace contextRef="#ctx0" brushRef="#br0" timeOffset="20116">8392 10585 7533,'28'-25'449,"0"1"1,0-1 0,3 4 0,-5-1-765,-7-6 0,-12 0 225,-24 10 0,-11 4 90,-2 3 0,-6 2 0,0 2-167,-5-1 1,-2 2 0,1 8 435,4 7 1,1 8 0,5 3-120,3 5 0,5 4 0,8 1 35,12 21 1,18-4-51,18-11 0,13-14-105,-1-21 0,7-13 0,-2-7-419,-9-4 1,-2-5 0,-1-5 0,-4-3 406,-7 2 0,-2-2 0,-2-3 0,-2 0 0,-5-2-108,-3 0 0,-3-2 0,-3 0 0,-3-1 1,-2 2-91,-3 1 0,-3-1 0,-3 1 0,-1 2 0,-2 2-90,-7-12 0,-5 3 1,0 7 134,-6-1 0,1 20 494,5 45 1,5 20-135,10-12 0,5 5 0,1 3 0,1 1-418,0 3 1,0 3 0,2 2 0,1 1 0,2-1 42,2-7 0,1 1 0,1 1 0,2-2 0,1-1 0,1-1 150,3-1 0,3 0 0,0-3 0,2-1 0,-1-2 0,6 11 0,2-3 0,2-11 0,12-14 0,-1 0 0</inkml:trace>
  <inkml:trace contextRef="#ctx0" brushRef="#br0" timeOffset="20516">8814 10212 7533,'17'-25'989,"-1"0"1,10 7-1,6 9-764,12 15 0,1 12-90,-6 12 0,-7 10-593,-11-4 1,-5 5 0,-6 0 247,-8-2 0,-5 1 0,-1-3-105,-2 11 0,2-8 377,8-15-197,13-42 0,5-16 225,-1 2 0,1-6 0,-1-2-24,-3 5 1,-2-3 0,0 0 0,-2 1-7,2-7 0,-1 1 0,-9 4 30,-12-4 0,-10 15 180,-9 30 0,-4 13-1,5 9 1,0 8 0,6 4-402,7-2 1,2 2 0,5 3 0,7-2 131,12 6 0,10-1 0,3 0 0,0-3 0,-7-7 0,0-1 0,2-2 0,4-1 0,11-3 0,0 0 0,1 0 0,-1 1 0</inkml:trace>
  <inkml:trace contextRef="#ctx0" brushRef="#br0" timeOffset="21134">6707 11068 7353,'0'-20'2159,"0"35"-2204,-3 8 0,0 6 224,2 13 1,1 5-120,-2-12 0,-1 2 0,2-3 255,4 7 0,0-5 584,-2 7-539,5-83-360,-16 1 0,-2-7 30,6 2 0,2-5 0,-3 4-480,-3 7 0,-2 3 1,4 3 449,6-17 0,11 54 0,3 20 0,0 0 0</inkml:trace>
  <inkml:trace contextRef="#ctx0" brushRef="#br0" timeOffset="22433">14479 7784 7533,'-19'-39'209,"1"1"1,-2 10 0,-3 12-300,-21 34 225,19 16 0,6 13-90,10-14 0,2 4 0,1 4 0,2 2-592,0-1 1,1 2 0,1 3 0,0 1 0,2 3 0,0 1 372,1-8 0,0 3 1,2 0-1,0 2 0,0 1 1,0 1-1,1 1 1,-1 0-1,-1 1 8,0-8 0,-1 1 0,1 1 0,-1 0 0,1 1 0,-1 1 0,0-1 0,0 1 0,0 0 0,1 0 0,-1 0 0,1 0 131,-1-2 0,1 0 1,1 0-1,-1 1 1,1 0-1,-1 0 0,0 0 1,1-1-1,-2 1 1,1-2-1,-1 1 0,0-1 1,-1-2-86,0 9 1,-1-1-1,0 0 1,0-1-1,-1 0 1,-1-1-1,1-1 1,-2-2-1,0-1 1,0-3 178,-1 12 1,-1 0 0,0-3 0,-2-3 0,-3-6 0,-4-6-61,-11 4 1,-4-9 0,-2-17 90,2-24 0,-1-15 0,2-4-90,6 3 0,2-3 0,2-3 0,1-3 0,3-3 0,2 4 0,4 5 0,-1-1 0</inkml:trace>
  <inkml:trace contextRef="#ctx0" brushRef="#br0" timeOffset="22766">14987 8453 7533,'-41'-18'0,"10"8"0,0 7 494,-3 20 1,2 14-525,10-2 0,3 5 0,4 6-626,6 0 1,5 4-1,2 4 1,3 2 0,0 1 550,1-9 1,2 1-1,2 2 1,0 0 0,0 1-1,1 0 1,-1-1-102,1 4 0,0 0 1,1 1-1,0 0 1,0-1-1,0 0 1,0-2 205,1 1 0,1 0 0,1-1 0,-1-1 0,-1-3 0,-1-1 0,0 5 0,-2-3 0,0-3 0,-2-5 0,-1-5 0,-1 0 0</inkml:trace>
  <inkml:trace contextRef="#ctx0" brushRef="#br0" timeOffset="23084">14578 9420 5580,'-2'-35'119,"-1"0"1,20 6 0,9 1-330,-1 2 0,4-1 1,5 2 74,-1 6 0,3 2 0,2 2 0,2 0-175,-3 2 1,1 1 0,2 0 0,-1-1 0,-2-1 264,5-4 0,-1-1 0,-2-2 0,-1-1 45,-3 1 0,-1-2 0,-2-1 0,-4 0 336,0-5 1,-5-1 0,-6 0 23,-7-8 0,-14 5 314,-14 16 1,-8 9-181,-11 22 1,-3 15-375,10-2 0,0 5 0,2 4-182,6-2 1,2 2 0,2 3 0,4 1-119,2 6 0,5 3 0,3 0 0,5-1 180,2-9 0,5 0 0,2-1 0,0-1 0,4 8 0,2-1 0,5-7 0,18-8 0,-1-1 0</inkml:trace>
  <inkml:trace contextRef="#ctx0" brushRef="#br0" timeOffset="23466">15520 9011 7533,'16'-39'839,"1"-1"1,7 10-1,4 12-1379,9 25 1,-2 15 89,-6 10 0,-7 8 270,-12-5 0,-4 5 1,-5-2 134,-10 12 0,-7-4 225,-2-9 0,-3-12 89,-12-25-314,25-23 0,9-10 45,6 1 0,4-3 0,3 1 90,2-1 0,2 0 0,0 2 45,5-15 0,0 15 45,0 30-135,-23 27 0,-7 11-225,3 13 0,5 2 180,14-1 0,5-5 0,-5-18 0,3-7 0,14-12 0,1 1 0</inkml:trace>
  <inkml:trace contextRef="#ctx0" brushRef="#br0" timeOffset="23650">15991 8651 7533,'20'-18'629,"0"-1"1,10 20 0,4 11-840,-5 0 0,2 5 0,-2 6-176,-4 4 1,-2 5 0,-2 3 0,-2 2 227,-1 4 1,-3 4 0,-3 0-1,0-1-125,0 5 0,-2-1 0,-3-1 0,-4-4 0,-1-2 1,-2-5-1,0-6 0,0-1 0</inkml:trace>
  <inkml:trace contextRef="#ctx0" brushRef="#br0" timeOffset="24150">16970 8887 7464,'18'-24'390,"0"0"0,2 2 0,-2-2-553,0-5 0,-8-2-377,-13-3 1,-11 0 449,-11 2 0,-8 5 329,2 10 1,-4 3 0,0 7-60,-14 12 0,3 13 0,9 13 0,11 10-60,19-9 0,7 4 0,6-3 194,14 10 1,12-8-165,-2-17 0,5-6 0,0-7 75,13-14 0,-5-12-130,-8-6 1,-8-5-231,-14-1 0,-10 1-489,-22 0 265,-2 74 359,16-9 0,4 8 0,0 3-358,2 2 1,1 3 0,1 3 0,0 1 297,-1-12 0,0 1 0,1 2 0,-2 0 0,0-1 0,-2-1-48,-3 5 0,0-1 0,-3 0 0,-2-2 0,-1-2-59,-4 4 1,-1-1 0,-4-4 0,-5-6-314,-10-5 0,-6-6 1,2-8 479,0-7 0,1-8 0,0-10 0,7-6 0,10-11 0</inkml:trace>
  <inkml:trace contextRef="#ctx0" brushRef="#br0" timeOffset="24400">17069 9160 6911,'21'-24'494,"-1"-1"1,8 7 0,5 1 0,2 1-435,1 1 0,2 1 0,1 4-270,4 1 0,1 3 0,-5 8-15,3 14 1,-15 11 224,-25 14 0,-16 6 30,-2-12 0,-5 0 0,-3-2 89,-3 0 1,-3-1 0,5-3-57,0 0 0,15-8-962,58-27 899,-12-4 0,5-5 0,-1 0 0,0 0 0,0-1 0,0 0 0,-1 0 0,0 1 0,0-1 0</inkml:trace>
  <inkml:trace contextRef="#ctx0" brushRef="#br0" timeOffset="24650">18384 8143 7533,'-36'-4'18,"-1"0"0,1 0 0,-8 13 0,-1 8 0,3 6 116,10 3 1,1 5 0,2 4 0,3 2-475,3-2 0,1 4 0,3 2 0,2 0 0,5 1 394,4-1 0,4 1 0,3 1 0,3-1 0,2-2-324,6 6 0,4-1 0,4-3 1,4-3-91,2-6 0,5-3 0,2-4 1,-1-5 359,17 2 0,0-11 0,1-12 0,-4-9 0,-22-3 0,0 0 0</inkml:trace>
  <inkml:trace contextRef="#ctx0" brushRef="#br0" timeOffset="25000">18396 8689 6587,'-11'-47'569,"-1"1"1,6 12 0,2 1 20,-3-11 1,9 8-1041,34 19 169,-10 35 1,0 13 190,0 7 0,-5 6 60,-10-6 0,-3 3 1,-4-1-35,-5-3 1,-5 0 0,-1-2 288,-4 10 0,2-20 20,7-31-245,23-25 0,12-15-90,-9 8 0,0-3 0,3-1 157,-4 9 1,2-1-1,-1 1 1,-3 2 157,10-16 0,-16 10 45,-33 18 134,-3 37 1,-2 16-285,2 0 0,1 5 0,10 1-510,11 1 0,9 1 1,6-4 61,8-4 0,5-4 0,4-4 1,0-4-1,3-5 0,0-4 1,2-9-1,-1 0 0,1-1 1</inkml:trace>
  <inkml:trace contextRef="#ctx0" brushRef="#br0" timeOffset="25200">18953 8218 7533,'0'-36'1619,"17"8"-1439,9 25 0,7 9-91,-1 7 1,3 6 0,0 6-278,-2 1 0,2 5 0,-3 4 1,-4 3 294,-7 2 1,-3 3 0,-4 3 0,-2 1 0,-2-2-295,-4-3 1,-2 0 0,-2 1 0,-3-1 0,-2 0 0,-3 0-1,-3 2 1,-3-1 0,-1-2 0,-2-2 0,-7-2 0,1 1-1,0 0 1,-1-1 0</inkml:trace>
  <inkml:trace contextRef="#ctx0" brushRef="#br0" timeOffset="26023">30309 7920 7533,'7'-37'90,"4"0"449,-10-1 1,-12-10-360,-4 27 0,-7 2 0,-17-2 0,-7 11-405,8 14 0,-1 10 1,1 6 381,4 7 0,0 5 1,3 7-1,4 4-492,7-4 1,4 4 0,2 3 0,1 3 0,2 2-1,1 0 235,1-7 0,2 1 0,1 2 0,0 1 0,1 0 0,1 2 1,1 1-1,0-1 0,0 1-186,1-4 1,2 1 0,0 1 0,0 0 0,2 1 0,-1 0 0,1 0 0,-1 0 0,0 1 0,0-1 0,0 0 202,-1-3 1,0 1-1,0-1 1,0 1 0,0 1-1,0-1 1,-1 0-1,1-1 1,0 0 0,-1 0-1,1-1 1,-1-1-8,1 4 0,0-1 0,0 0 0,0 0 0,0-1 0,-1-1 0,1 0 0,-2-2 0,0-1 0,-1-1-117,-2 5 0,0 0 0,-2-1 1,0-3-1,-1-1 0,0-3 1,0-4 206,-6 16 0,0-6 0,-5-11 0,-8-15 0,-1-10 0,-15-10 0</inkml:trace>
  <inkml:trace contextRef="#ctx0" brushRef="#br0" timeOffset="26407">30545 8900 7533,'-13'-23'764,"0"1"1,-11-21-405,6 6-630,4 11 90,-15 8 225,8 34 0,0 12-15,2 1 0,2 5 0,0 4-532,3 3 0,2 4 1,1 2-1,3 2 232,3-6 0,2 3 0,2 1 0,2-2 1,0 0 269,2 3 0,2 0 0,2-2 0,0-2 0,3 5 0,1-4 0,1-5 0,3-8 0,-1-1 0</inkml:trace>
  <inkml:trace contextRef="#ctx0" brushRef="#br0" timeOffset="26757">30111 9346 7533,'11'-38'292,"0"0"0,12 16 1,8 4-1,3 2-1102,5-1 1,3 4-1,2 1 309,-2 4 1,3 1 0,0 0 0,-2-1 500,-2-1 0,-2 0 0,0-2 0,-2-3 0,7-7 0,-2-4 0,-4-2 0,-8 1 0,-2-2 0,-5-2 694,1-15 1,-11 2 69,-15 12 1,-8 5-233,-13 13 0,-5 9-307,-10 15 0,0 13-255,13-1 0,2 5 0,1 3-422,-1 7 1,2 4-1,4 3 69,10-6 1,3 3 0,2-1 0,0-2 240,-2 1 1,0-2-1,4-1 1,5 0 0,4-1-1,0-5 1,11 12-1</inkml:trace>
  <inkml:trace contextRef="#ctx0" brushRef="#br0" timeOffset="27140">30867 9184 7533,'-3'-29'1304,"1"-1"0,6-18-1394,5 22 0,5 2-719,26 1 494,-17 30 0,-1 8 180,-1 3 0,-7 4 180,-17 17 0,-9 2-45,7-12 0,-2-3-90,-12 5 0,2-10-359,16-19 449,14-17 0,10-12 224,3-5 1,1-2 225,3-2 0,-2 1-91,-6 3 1,-8 15-360,-19 34-720,1 9 1,3 6 44,5 2 1,3-1 674,0-3 0,4-5 0,11-8 0,3-6 0,7-4 0</inkml:trace>
  <inkml:trace contextRef="#ctx0" brushRef="#br0" timeOffset="27340">31337 8751 8342,'27'33'-90,"0"0"0,-8 1 0,-1 5 0,-2 4-54,-6-6 0,0 5 0,-2 2 1,0 1-1,1-1-109,0 0 1,1 2 0,-1 0 0,0-2 0,0-2 0,-3 0 0,0-2 0,0-2 0,2-2 0,4-1 0,1 1 0,-1 0 0</inkml:trace>
  <inkml:trace contextRef="#ctx0" brushRef="#br0" timeOffset="27800">32119 9098 7533,'0'-39'689,"0"-1"1,2 7 0,-4 0-1230,-10-9 0,-9 5 360,-8 19 0,-6 8 225,-7 4 0,-1 13 15,7 13 0,2 11 0,6 2 30,11-1 0,5 2 0,5 1 0,6 1 0,5 2 0,7-5 135,19 7 0,12-14 14,-5-22 1,4-9 0,-2-4-105,4-2 0,-5-8-15,-12-7 0,-3-7 0,-7 3-165,-9 3 0,-9 3-225,-22-12 45,4 67 0,1 25 195,7-12 0,1 4 0,1 4-268,2-8 1,1 4 0,1 1 0,-1 2-1,1-2 223,0-7 0,2 0 0,-1 1 0,1-1 0,-2 0 1,0-2-52,-1 2 0,-1-1 0,0-1 0,-2-1 0,-1-2-279,-3 4 0,-1 0 1,-3-6-1,-2-13-658,-15-17 1,-1-13 1062,11-1 0,3-7 0,-1-22 0,8-6 0,8-6 0</inkml:trace>
  <inkml:trace contextRef="#ctx0" brushRef="#br0" timeOffset="28117">31858 9532 7533,'18'-21'569,"-1"0"1,16 0 0,7 2-421,-7 6 1,2 2 0,0 2-120,1 2 0,-1 1 0,-2 8-345,6 14 1,-11 9 44,-22 23-45,-24-8 0,-8-1 360,2-15 0,-1-2-45,-5 5 0,7-2 90,20-4 0,23 3 45,17-10 0,5 1-135,-12 0 0,-2 3 45,2 8 0,-12 3-90,-25-5 0,-11-3-315,-11-1 0,-6-8 360,-2-9 0,2-6 0,5-5 0,5-5 0,-4-24 0</inkml:trace>
  <inkml:trace contextRef="#ctx0" brushRef="#br0" timeOffset="28339">32528 9011 7533,'-30'-21'135,"9"37"0,-1 12-435,4-3 0,1 4 0,1 4-183,3 3 0,2 3 0,2 2 0,2-1 483,3 6 0,4-1 0,3-2 0,0-7 0,2-2 0,5-5 0,14 0 0,0 0 0</inkml:trace>
  <inkml:trace contextRef="#ctx0" brushRef="#br0" timeOffset="28667">32677 9197 7533,'-4'-30'1638,"1"1"0,14 2-2306,4 0-1221,10 68 1349,-20-13 1,-3 4 224,-1 8 0,-3 1 315,-4-8 0,-1-3 270,0 7 360,18-53-271,2-8 1,0-4 45,4-8 0,0 0 44,0 3 1,-10 10-90,-23 21-900,3 48-180,7-9 1,6 2 719,14-1 0,10-5 0,1-9 0,3-6 0,5-9 0,0-1 0</inkml:trace>
  <inkml:trace contextRef="#ctx0" brushRef="#br0" timeOffset="28900">33011 8974 7533,'39'25'546,"0"0"0,0 0 0,-14 2 0,-2 3 0,-2 2 0,-5 3-826,-1 9 1,-5 4 0,-3 1-1,-6-1-48,-4-3 0,-5 0 0,-3-1 1,-1-2-1,-4 7 0,-2-3 1,-5-6-1,-12-6 0,0 0 1</inkml:trace>
  <inkml:trace contextRef="#ctx0" brushRef="#br0" timeOffset="29300">33829 9432 7533,'18'-26'0,"1"3"0</inkml:trace>
  <inkml:trace contextRef="#ctx0" brushRef="#br0" timeOffset="29633">33829 9234 7533,'-37'-10'314,"-1"0"1,0 0 0,-7 5 0,1 6-315,-8 1 0,6 10 0,18 11 0,13 4 45,21-2 0,10-3 45,13-5 0,7-9-120,-1-11 0,2-8 0,-1-6-179,-3-4 0,-2-7 1,-4-4 230,-8 1 1,-1-4-1,-4-3 1,-5 0 22,-5 1 0,-6-2 0,-2 0 0,1 0-225,-2-11 0,0 0 0,-3 6 45,-7-7 0,-1 20-140,5 37 365,8 34 0,6 19-23,-3-21 0,0 3 1,0 2-1,0 0-723,1-3 1,0 1-1,0 1 1,1-2 0,-1-2 602,0 13 0,0-4 0,4-1 1,2-6-1,3-2 0,2-6 1,4-11-1,1 0 0</inkml:trace>
  <inkml:trace contextRef="#ctx0" brushRef="#br0" timeOffset="30883">19636 8292 7533,'24'-22'-480,"1"0"0,0 4 1,0 4 479,19 2 269,-1 8 721,-17 10 449,-8-18-360,-24-12-944,-11 6 0,-7 2-90,-12 2 0,-4 8-45,-6 14 0,1 13-30,14 1 0,2 7 0,8 2-30,8 2 0,7 2 0,10-3 15,20 5 0,14-15-255,-1-26 0,6-14 1,-1-8-139,-13 2 1,0-4 0,-2-4 0,-1-2-1,-2-1 456,0-4 0,-2-2 0,-2-2 0,-2-1 0,-2 0 54,-4 1 0,-1-2 0,-3 1 0,-2 0 0,-2 2 40,-2 0 1,-3 1-1,-2 2 1,-2 5-23,-5-13 0,-6 17 0,-27 44-60,25 17 0,4 14 0,2 2-292,2-7 0,0 3 0,2 1 1,3 2 81,2-1 0,1 3 0,3 1 0,2-2 0,2-1-34,5 2 0,4-2 0,2-2 0,1-1 0,-3-5 1,0-1-1,2-2 0,3-4 0,8-6 0,1 0 1,0 0-1</inkml:trace>
  <inkml:trace contextRef="#ctx0" brushRef="#br0" timeOffset="31217">20454 8118 7533,'-1'-46'-90,"2"44"-225,3 23 0,-1 16 285,-5-5 0,-2 3 0,-1 0 240,1 1 0,-1 1 0,-1-3 149,-11 10 1,9-12-90,23-24-360,13-31 0,6-17 135,-10 13 0,2-4 0,1-1 0,0 1 270,0 0 0,0-1 0,-1 1 0,-3 2 494,8-18 1,-17 19-181,-36 51-1019,10 8 0,2 11 1,-1-1 142,-2-4 0,0 0 1,6 1-1,11 4 1,7 1-1,4-6 1,8-9-1,0-1 0</inkml:trace>
  <inkml:trace contextRef="#ctx0" brushRef="#br0" timeOffset="32539">23007 11762 8162,'34'14'126,"0"-1"0,-3-3 0,5 0 0,3 0 0,2 0-216,-3-1 0,3 0 0,1 0 0,3 0 0,0 0 0,2-1-320,-5-1 0,1-1 1,1 1-1,1-1 1,1 1-1,1-2 0,-1 0 1,2 0 241,-2-1 1,1-1-1,1 0 1,0-1 0,0 0-1,1 0 1,0-1-1,1 0 1,-1 0 87,-3-1 1,1 0-1,0 0 1,0 0-1,0-1 1,1 0-1,-1-1 1,1 0-1,0 0 1,0-1 144,-2 0 0,1 0 1,-1 0-1,1-1 1,0 0-1,0-1 0,0 1 1,0-2-1,0 1 1,0-1-1,-1-1-32,2 0 1,-1 0-1,1-1 1,0 0 0,0-1-1,-1 0 1,1-1 0,-1 1-1,1-1 1,-1-1 0,-1 0 55,0 0 1,-1 0 0,0 0 0,0-1 0,-1 0 0,1-1 0,-1 1 0,0-2 0,0 1 0,0-1 0,-1 0-63,5-2 0,-1-1 0,0 1 0,0-1 0,0-1 0,-1 0 0,0 0 0,-1-1 0,0-1 0,-1 0-27,1-3 0,1 1 0,-2-2 0,0 0 0,0-1 0,-1 0 0,-1-1 0,0 0 0,-1-1-116,-2 1 0,0-1 0,-1 0 0,0-1 1,-1 0-1,0-1 0,-2-1 0,-1 0 0,-1-1-64,1-3 0,-1-1 0,-1 0 0,-1-2 1,-1 0-1,-2 0 0,-2-1 0,-1-1 90,-1-3 1,-1-2 0,-1 0-1,-3 0 1,-2-1 0,-3 0-1,-4-1 51,-3 1 1,-3-1-1,-3-1 1,-2 1-1,-2-1 1,-3 1-1,-1 1 0,-3-1 1,-3 1-1,-2 0 1,-2 1-1,-2-1 1,-1 1 0,-1 1 73,0 2 0,-1 0 1,-2 0-1,-1 0 0,-2 1 1,0 1-1,0 0 1,-1 1-3,0 1 1,-1 2 0,-1-1-1,0 2 1,-1 0 0,-1 0 0,0 1-1,0-1 23,-1 1 0,-1 0 0,0 0 1,-1 0-1,-1 1 0,0 1 1,-1 2-1,0 0-56,0 2 0,-1 1 0,0 1 0,-1 1 0,-1 1 0,0 1 0,-1 1 0,-1 2-190,2 1 0,-1 1 0,0 2 0,-1 0 0,0 1 1,-2 1-1,1 1 0,-2 1 0,0 2 190,-1 1 0,-1 2 0,-2 1 0,-1 1 0,1 2 0,-1 0 0,1 0 0,0 1 0,2-1 0,2 1 0,-8-1 0,3 0 0,0 0 0,2 1 0,0 1 0,-1 1 0,0 1 0,4 3 0,-1 0 0,1 0 0,0 0 0,0 1 0,0-1 0,0 0 0,0 0 0</inkml:trace>
  <inkml:trace contextRef="#ctx0" brushRef="#br0" timeOffset="33349">23193 6755 7533,'10'-43'449,"0"1"1,0-1 0,0 0 0,3-4-1,-1 2 1,-3 8 90,-2-4-1440,-29 56 900,8 4 0,-1 7 22,0 2 1,-2 6 0,0 3-1,0 2-678,2 2 1,1 2-1,1 2 1,-1 3 0,1 3 619,4-11 0,-1 2 0,0 1 0,1 2 1,-1 1-1,1 1 0,1 0 0,0 0 0,0 0-249,1-1 1,1 1 0,0 1 0,0 1 0,1-1 0,0 1 0,0-1 0,0 0 0,1-2 0,0-1 171,-1 2 1,0 1-1,1-2 1,0-1 0,0 0-1,1-1 1,0-1 0,1-2 127,0 10 0,0 4 0,0-1 0,2-7 0,3-13 0,4-19 1244,16-31-1349,-7-25 0,-2-13 22,-6 18 1,1-3 0,-1-2-1,0-2-175,0 3 1,1-2 0,-1-2-1,1 0 1,0 0 116,-1-5 0,1 0 0,0-1 0,-1 1 0,0 3 216,1 1 0,-1 2 0,0 2 0,0 1 60,4-13 0,0 2 0,0 27 1747,2 42-1748,-8 10 1,-3 10 0,-1 0-90,-3 0 0,-2 0 0,2 2-30,0 11 0,1 2 0,5-7 105,2-5 0,9-9 0,15-13 0,6-13-105,-6-17 0,1-10 0,1-4 668,5-4 0,1-5 1,-3 0-789,-3-3 0,-1-1 0,-3 5 314,3-2 1,-8 18 585,-11 64-810,-12-15 0,-2 6 0,-1 3 0,0-1 0,-2 9 0,-1-1 0,1 1 0,5-7 0,-1 1 0,0-1 0,1 0 0</inkml:trace>
  <inkml:trace contextRef="#ctx0" brushRef="#br0" timeOffset="39467">4066 12530 7533,'-46'3'89,"0"-1"1,0 0 0,6-1 0,0-1 0,2-1 45,-13-1 0,4-3 90,13-4 0,4 0 225,-7 1-630,54 3 240,9 10 0,9 7 0,6 0-78,-3-5 0,5-1 0,2 0 0,4-1 0,3-1-347,-11 0 1,3 0 0,1-1 0,2 0 0,1 0 0,1-1 0,2 0 0,1-2 0,0 0 327,-7-1 1,1 0-1,1-1 1,0-1-1,2 0 1,0-1-1,1 1 1,1-2-1,0 1 1,0-1-1,0 0 1,1 0-1,-1-1-105,-5 2 0,1-2 0,0 1 1,0-1-1,1 0 0,0 0 0,0 0 1,0-1-1,1 1 0,0-1 0,0 0 1,0 0-1,0-1 0,0 1 0,0-1 1,1 1 146,-4 0 0,1-1 0,0 1 0,0-1 0,0 0 0,1 0 0,-1-1 0,1 1 0,0 0 0,0-1 0,-1 1 0,1-1 0,-1 1 0,1-1 0,-1 1 0,-1 0 0,1 0 0,-1 0-95,3 0 1,0-1 0,-1 1 0,1-1 0,0 1-1,-1-1 1,0 1 0,0 0 0,0-1 0,0 1 0,-1 1-1,0-1 1,-1 0 0,1 1 0,-1 1 0,-1-1 89,5 0 0,0 0 0,-1 0 0,1 0 0,-1 1 0,-1-1 0,1 2 0,-2-1 0,0 1 0,-1 1 0,-1 1 0,0 0 0,-2 1-35,8 1 0,-1 0 0,0 1 0,-2 1 0,0 0 0,-3 3 0,-1 0 0,-2 3 0,-4 2 35,12 6 0,-3 2 0,-4 4 0,-6 2 0,-7 3 0,-4 9 0,-10 4 0,-8 1 0,-20 4 0,1-1 0,-1 1 0</inkml:trace>
  <inkml:trace contextRef="#ctx0" brushRef="#br1" timeOffset="58766">22351 10609 15901,'-24'-14'-839,"1"0"1,-5 5-1,5 8 695,8 20 145,-9 18-68,23 13-307,13-11 134,7-20 0,5-7 288,4-16 0,2-9-82,3-3 1,-3-8 41,-7-11 1,-7-4-391,-7 3 1,-7 2-49,-12 6 0,-5 5-535,-18-6 424,1 34 735,14 3 1,13 11 0,5-7 0</inkml:trace>
  <inkml:trace contextRef="#ctx0" brushRef="#br1" timeOffset="59050">22189 10349 17031,'-24'-11'-1202,"-1"-8"-249,6 3 1734,6 5 0,13 24 0,7 6 1</inkml:trace>
  <inkml:trace contextRef="#ctx0" brushRef="#br1" timeOffset="59306">22661 10646 9726,'-31'-5'-89,"11"3"375,-4-9-644,23-1 356,24-18 1,1 2-1,-4 10 1,1 0-1</inkml:trace>
  <inkml:trace contextRef="#ctx0" brushRef="#br1" timeOffset="59433">22487 10473 9365,'-7'-26'-83,"35"13"0,-9 14 0,28 12 0</inkml:trace>
  <inkml:trace contextRef="#ctx0" brushRef="#br1" timeOffset="59783">22995 10373 8736,'0'-19'142,"0"29"-185,0 28 27,2 1 0,1 4-72,0-1 0,1 0 233,2-5 0,0-5 146,1-13-183,-1-62-140,-6 6 1,0-5-150,0 9 1,0-1 0,0 1-90,0-7 0,0 4-624,0-12 953,5 47 1,2 11 0,6 20 0</inkml:trace>
  <inkml:trace contextRef="#ctx0" brushRef="#br1" timeOffset="60449">22636 8515 17248,'-19'-22'-1431,"-1"0"0,-21 7 1711,9 29 1020,12 26-1507,9-11 0,5 2-180,10-5 1,3-1-164,7 19 210,11-19 31,-6-36 728,-11-13 0,-4-7-619,-2-10 0,-4-2-221,1 9 1,-2 0 0,1 1-146,-3-7 0,3 4 103,7-6 1044,20 25 935,19 17-398,-4-11-601,-37-30-985,-24 17 1,-9 0 0,0-3 0,-4 3 0,-7 7-1,0-1 1</inkml:trace>
  <inkml:trace contextRef="#ctx0" brushRef="#br0" timeOffset="75216">2467 15914 7533,'-19'-26'1529,"12"30"-1304,10 22 0,6 14-225,-2-4 0,0 6 0,2 3 0,0 3-469,-2-10 1,1 3 0,1 1 0,0 2 0,0 1 0,0 1 0,1 1 116,-2-4 0,2 2 0,-1 2 0,1-1 0,0 2 0,0 0 0,0 0 0,0 0 0,-1-1 232,1 1 0,0 1 0,0 0 0,0 1 0,1-1 0,-1 0 1,0-2-1,0 0 0,0-1 55,2 3 1,0 0 0,0 0 0,1-2-1,-2-2 1,0-2 0,0-2 335,1 14 0,-2-2 1,1-7-1,-2-18 539,2-17-630,-16-42 0,-8-23-203,7 18 1,0-4-1,0-3 1,-2-1-114,1 2 1,-2-3 0,0 0 0,0-2 0,1 0 120,0 5 0,1-2 0,-1 1 0,1-2 0,0 1 0,-1 1 30,1 0 0,0 1 0,0-1 0,-1 1 0,1 1 0,-1 1 125,-2-10 1,-1 0 0,0 4 0,1 2 128,0 0 1,1 3 0,-4 10 990,-7 10 1,-1 13-991,-7 46-585,11-1 0,4 7 135,7-9 0,4 1 0,3 0 0,6 15 1,9-5 89,9-9 0,7-12-45,10-26 0,4-15 532,-10-4 0,0-6 0,-2-5-308,-9 3 1,-2-4 0,-2-2 0,0 1 30,5-10 0,-2 0 0,-1 2-120,-3-3 0,2 11 2678,19 28-2678,-16 26 0,-1 11 0,-3-3 0,0 2 0,1-2 0,7 4 0,0-2 0,-2-4 0,-1-1 0</inkml:trace>
  <inkml:trace contextRef="#ctx0" brushRef="#br0" timeOffset="75900">1835 16051 1029,'-42'-6'1080,"24"38"-99,4 3 0,1 9-981,6 1 0,3 5 0,-2 1 22,0-7 1,-1 1 0,-1 0-1,-3-1 0,-2-1 1,-2 0-1,-1-1 1,-2-2-23,2-4 0,-2-1 0,0-2 0,0-2 0,-9 10 0,2-5 721,2-9 1,11-7-363,29-14 647,27-13-961,-6 3 0,5 6-105,-7 7 0,2 5 0,0 3 277,-5 0 1,2 3 0,-1 2-1,0 2-361,-3-1 0,0 2 0,0 1 0,1 1 1,-1-2-109,2 1 0,0 0 0,1 0 0,-2-1 0,-1-1 34,8 8 0,-3-3 1,0-2-1,-2-5 1,0-3-1,-4-2 0,-8-4 1,0-1-1</inkml:trace>
  <inkml:trace contextRef="#ctx0" brushRef="#br0" timeOffset="76416">3235 15604 0,'-47'-11'2759,"22"3"-497,-4 1-2712,53 19 90,2 1 0,4 0 150,-1 0 0,3-1 1,1 1 528,6-1 1,3 0-1,1 1-252,-6-3 1,2 1-1,0 0 1,0-1 44,0 1 1,-1-1-1,1-1 1,-2 0 126,11 1 1,-1-2 0,-4 0-15,4 1 0,-7-1 1156,1 3-1111,-52 13-315,-8 2 0,-6 4-15,4-5 0,-1 2 0,0 2 649,-3 7 0,0 3 1,1 3-725,5-2 0,1 2 0,0 2 0,0 1-71,2-5 1,0 2-1,-1 0 1,1 0-1,1 0 1,-2 5-1,1 1 1,0-1-1,-1-1 1,-1 0-1,0 1 1,0-1-1,0 0 1</inkml:trace>
  <inkml:trace contextRef="#ctx0" brushRef="#br0" timeOffset="80666">2690 15047 7533,'-26'-29'1049,"0"0"0,0 5 1,0 5-1185,3 7 0,-3 6-405,-13 9 1,-7 5 299,0-5 0,-3 1 0,-4-2-306,7 2 1,-3-1 0,0-1 0,-2-4 725,4-3 0,-2-3 0,0-3 0,0-2 0,0-2-308,8 1 1,-1-3 0,1 0 0,0-3 0,1-1 0,1-3 396,0-2 1,1-3 0,1-2 0,0-1 0,3-2 0,0-1-120,2-2 0,0-1 0,2-2 0,2-1 0,1-2 0,2 0-377,5 2 0,2 0 0,1-2 0,1-1 1,2 0-1,0 0 0,2-1 188,1-1 1,1-1-1,1 0 1,2 0-1,0-1 1,1 0-1,1-1-180,0 4 1,1-1 0,0 0 0,1-1 0,1 0 0,0 0 0,0 0 0,2 0 206,0-1 1,1-1 0,0 1 0,1-1-1,1 0 1,0 0 0,0 0 0,0 0 56,1 1 0,-1-1 0,1 1 0,0 0 0,1-1 0,0 1 0,1 0 0,1-1-12,0 0 1,1 0 0,1 0-1,1 0 1,0 0 0,1 1 0,1 0-1,0 0 23,1 1 0,1 0 0,0 1 1,1-1-1,1 2 0,0-1 1,2 1-1,0 1-34,2 1 1,0 0-1,2 1 1,0 0-1,1 1 1,0 0-1,2 1 1,0 2-188,3-4 1,1 2 0,1 1 0,1 0 0,0 2-1,1 0 1,0 2 9,-1 3 1,1 1 0,1 0 0,-1 2 0,1 1 0,0 1 0,-1 3 45,7-3 1,0 3 0,0 2 0,-2 1-1,-2 2 19,8-6 0,-3 3 1,-5 4 950,3 7 0,-18 4 128,-36 2-854,-9 4 0,-7 2-135,1 0 0,-3 2 0,-1-2 608,-5 0 1,0-1-1,0 1-578,3 1 0,0 1 0,3-3 1171,-6-4 0,6-3-572,-2-7-171,47 1-548,22 2-45,-8 16 0,1 6 45,1 0 0,-4 4 331,-8 11 0,-4 3 254,-3 0 0,-5 0 44,-10 1 1,-4-3 719,1 4-809,30-38 0,10-13-608,-3 2 1,4-3-1,3-1 1,1 0-96,0 2 1,3 0 0,1-1 0,0 1 0,-3 1 0,2-3 0,-1 0 0,-2 2 0,0 3 0,1 4 0,0 0 0,0 0 0</inkml:trace>
  <inkml:trace contextRef="#ctx0" brushRef="#br0" timeOffset="84483">15768 13683 7533,'-12'-47'180,"21"56"224,0 17 1,-3 15-387,-1-4 0,-1 7 0,0 6 0,-2 3 0,-2 1-383,-1-12 1,-1 1 0,-1 3 0,-1 1 0,0 1 0,-1 0 0,0 2 0,0-1 0,0 0 75,0-2 0,0 1 1,0 1-1,0 0 1,-1 1-1,1-1 1,-1 1-1,0-1 0,-1 0 1,1 0 234,-1-2 0,-1 0 0,1 1 0,-1-1 0,0 0 0,0 0 0,0-1 0,0-1 0,1-2 0,0 0 233,-1 5 0,-1 0 1,1 0-1,1-3 1,0-2-1,1-2 1,2-3 119,0 18 1,1-6 0,9-17 1534,15-21-1654,-4-29 0,3-19 0,-2-3-158,-2 0 1,-2-4-1,0-3 1,0-2-218,-4 9 1,0-2 0,0-1 0,-1 0 0,0-1-1,-1 0 240,0 0 0,-1 0 0,0-1 0,-1 1 0,-1 0 0,0 1 63,-2-4 0,-1 0 0,0 1 0,-2 2 0,-1 2 984,-1-11 0,-3 4 0,-1 6-981,-4 4 0,-1 17-293,-7 39-88,17 12 1,8 9 329,0-5 0,3 2 0,3 1-152,3 5 0,3 1 0,2-2 331,6-2 1,2-1 0,2-2 0,-2-6 0,0-3 0,3-3-330,0-6 0,3-4 0,1-3-720,4-3 1,2-2 0,-3-4 647,4-3 1,-2-3 0,11 1 0,-4-1 0,-24-3 0,1 1 0</inkml:trace>
  <inkml:trace contextRef="#ctx0" brushRef="#br0" timeOffset="84916">14864 14204 7533,'-3'-43'1619,"0"0"0,-9 9-1709,-30 21 202,20 29 1,-2 14-1,-1 7 1,0 0-660,3-3 1,-1 3 0,0 2 0,-1 1 0,0 1 0,-1-1 279,1-1 0,-2 1 0,-1 0 1,1 0-1,-1 0 0,1 0 0,0 0 342,-1 3 0,-1 0 0,1 0 0,0-1 0,2 0 0,1-2 175,1 0 1,0 0 0,2-1 0,2-2 0,4-3-102,-1 4 1,4-3 0,11-5 300,22 0 0,13-6-240,4-9 0,7-5 0,2 1-345,-3 1 0,3 0 0,2 1 0,0 4 3,-4 1 0,1 2 1,1 2-1,-2 0 1,-2-1-1,-1-1 1,-2-1-1,-1 0 0,-2 3 1,-4 4-1,0 0 1,0 0-1,0 0 1</inkml:trace>
  <inkml:trace contextRef="#ctx0" brushRef="#br0" timeOffset="85349">17193 13572 7533,'-13'-32'819,"0"1"0,1 0 0,-4 0 0,7 8 672,14 12-1806,9 29 0,4 15 15,0-7 0,3 2 1,2 1 239,4 3 0,2 2 0,2-1-60,-4-7 0,2 0 0,1 0 0,1 1 412,4 3 0,1 1 1,1 1-1,-2 2-364,-5-4 0,0 1 1,-1 1-1,-2 2 0,-2 1 54,-1 3 0,-2 2 0,-1 1 0,-6 2 0,-6 0-126,-7 2 0,-6 2 0,-6 0 1,-4 0-1,-4-2-325,-1-8 1,-4-1 0,-4 0 0,-2 0 0,-2-1 0,-2-1 0,-1 0 459,2-4 0,-3 0 1,-2-1-1,-2 0 0,0 0 1,-1-1-1,1-1 0,2-1 1,1-1-1,-2 2 0,1-3 1,1 0-1,0 0 0,1-1 1,0-1-1,0 1 0,-4 2 1,0 0-1,0 0 0,0 0 1,0 0-1,0 0 0</inkml:trace>
  <inkml:trace contextRef="#ctx0" brushRef="#br0" timeOffset="85733">16289 13931 7533,'-39'-27'989,"1"0"1,7 16-1,0 8-854,-10 16 0,3 16-203,19-1 1,4 8-1,1 6 1,1 2-402,3-7 1,0 3 0,1 3 0,1 1 0,-1 2 0,1-1 0,0 0 344,1 2 0,-1 1 0,2 1 0,-1-1 0,1 1 1,0-1-1,0-1 0,-1 4 0,0-1 0,1 0 0,0-1 1,0-1-1,2-1 0,2-1 0,-1 1 0,1 0 1,0 0-1,0 0 0</inkml:trace>
  <inkml:trace contextRef="#ctx0" brushRef="#br0" timeOffset="87057">14380 14067 7533,'-9'-30'749,"0"1"1,5 0-1,0 6-1468,-7 9 269,0-8 180,-25 2 360,2 3 0,-7-3 120,2 0 0,-5-2 0,-2-2-297,12 6 1,-2 0 0,0-2-1,-2 0 1,1-3 251,1 0 0,0-2 0,-1-2 0,0 0 0,0-2 0,1 0-399,-1-2 0,-1-1 0,1 0 0,1-2 0,-1-1 0,2-2 195,2 2 0,0 0 1,1-2-1,0-1 1,1-1-1,0-1 1,2 0-225,4 3 1,1 0-1,0-1 1,1 0 0,1-1-1,0-1 1,1 0 0,1-1 273,-1-2 0,0-1 0,1 0 1,1-1-1,0 0 0,1-1 0,2-1 1,0 0-105,2 3 1,1 0-1,0-1 1,1 0-1,1-1 1,1 0-1,1 0 1,0 0 0,1-1 161,1 0 1,0-1 0,2 0 0,0-1 0,1 1 0,1-1 0,0 0 0,1 0 0,1 1-110,0-1 0,1 0 0,1-1 0,0 1 0,1 0 0,1 0 0,1 0 0,0 0 0,1 0-50,1 1 1,0 0 0,2-1 0,0 1 0,0 0 0,2 1 0,0 0 0,1 0 0,1 1 9,1 1 0,1 0 0,0 1 0,1 0 0,1 0 0,1 1 0,0 0 1,1 1-1,0 1 35,3-4 0,1 1 0,0 0 0,2 1 0,0 0 0,0 1 0,2 1 0,0 1 0,-1 2 0,1 0 0,1 2 0,1-1 0,0 2 0,0 0 0,0 2 0,1 0 62,1 0 0,2 1 1,-1 1-1,1 0 1,0 2-1,-1 1 1,-2 0-108,6-4 0,0 1 0,-2 1 0,-1 2 0,-1 2 450,7-3 1,-1 3 0,-7 1-496,-4-2 0,-12 2 2107,-38-7-2062,1 20 0,-5 4 1644,-11-2 0,-3 3-1464,0 6 0,1 2 992,5-1 0,3 0-543,2 0-359,37-11 360,39 3-450,-4 17-270,-26 22 0,-11 10 240,-11-2 0,-9 5 0,-4 1-244,1-2 1,-3 2 0,-2 0-1,0-2 161,0-7 1,-2 0 0,2-3-1,6-1-607,-2 12 1,16-10 629,24-26 0,10-8 0,14-13 0,5-6 0,-13 7 0,0-1 0,0 1 0</inkml:trace>
  <inkml:trace contextRef="#ctx0" brushRef="#br0" timeOffset="88572">30570 13757 7533,'-13'-45'269,"1"-1"1,3 11 0,-2 10-270,-1 19 540,12 33 90,1 16-91,5 1 271,-12-1-181,0-22 91,-12 1-540,-2-10 45,1 7 0,-3 4-315,-4 8 0,-5 6-392,8-9 0,-4 3 0,-3 4 1,-1 1-1,-1 0 0,0-2 340,4-3 1,-1-1 0,0 0 0,-1 0-1,-1 1 1,0 0 0,-1 1 51,-2 1 0,0 2 0,-1 0 0,-1 0 0,0 1 0,0-2 0,0 0 0,0-2 77,-1 1 0,-1-2 0,0 0 1,1-1-1,0-1 0,0-1 0,2-1-151,-7 5 0,0-1 0,2-2 0,1-1 0,2 0 276,2-1 0,1-1 1,3 0-1,4 0-36,1 2 0,4 0 0,11 1 224,16 2 0,11 2 0,4 0-255,2-5 0,5-1 0,2 1 0,1 1-299,-1 0 1,3 0 0,0 1 0,1 1 0,-1-1 199,2 1 0,0-1 0,0 1 0,0 1 0,0 1-66,-3-1 0,1 3 0,0 0 0,-1 0 0,0 0 1,-1-2 52,2 0 1,-1-1-1,0-1 1,-1 0-1,1 2-401,1 3 0,0 2 1,-1 0-1,0-2 0,-3-4 351,4 0 0,-2-5 1,-2 0-1,6 10 1,-5-6-1,-4-6 1</inkml:trace>
  <inkml:trace contextRef="#ctx0" brushRef="#br0" timeOffset="89166">30619 14563 7533,'0'-39'1092,"0"-1"0,3 5 0,0 4 219,-2 8-1491,0 44 0,-2 20-68,-2-6 1,-3 7 0,-1 3 0,0 2-300,0-5 1,-1 2 0,0 1 0,0 2 0,-1 0 0,-1 1 241,0-2 0,0 2 1,-1 0-1,-1 1 1,1 0-1,0 0 1,0-1 316,1 1 1,0 1 0,0 0 0,0 0 0,1-1 0,0-1 0,1-2 99,-1 6 1,0-1 0,1-2 0,2-2 0,1-2-1,0-1 0,1-1 1,4-5-1,6-12 158,24-8-675,-12-46 1,-4-20 224,-5 15 0,-1-4 0,0-2 0,-1-3 12,-1-2 0,0-3 0,-1-2 1,-1 0-1,0 0 452,-2 6 1,0-1 0,-1-1 0,0 1 0,-1 2 0,0 1 322,0-11 0,-2 2 0,0 3 1,0 3-52,0-3 1,1 3 0,-5 22-1096,-5 29 89,10 27 0,8 13 210,-2-8 0,3 2 1,2 0 321,4 7 0,4 0 0,5-6 248,7-8 0,6-4 0,3-9-121,5-7 1,4-8 0,-1-8-30,-1-8 0,0-8 0,-3-2 90,-9 1 0,-2-2 0,-5 1-675,-1-7 0,-7 12-2203,-7 50 2608,1-14 0,2 2 0,-1 8 0,1 0 0,10-11 0,-1 1 0</inkml:trace>
  <inkml:trace contextRef="#ctx0" brushRef="#br0" timeOffset="89566">31660 14241 7533,'12'-35'1638,"-1"-1"0,21 31-83,-6 34 0,-2 18-1780,-10-9 0,-1 6 0,-1 5 1,0 2-245,-4-12 1,0 4 0,0 1 0,0 2 0,0-1 0,-1 0 0,1-2-79,0 2 1,0-2 0,0 0 0,1 0 0,-1 0 0,0 2 485,1 0 0,-1 1 1,1 2-1,0 0 1,0-2-1,-1-3 1,1-4 421,2 4 1,-1-5 0,0-2 0,0 0-62,5 12 0,0-1 0,-9-7 682,-10-10 0,-8-5-892,-15-2 0,-8-3-240,-1-4 0,-5 0 0,-1 0-210,6-3 0,-3 0 1,1 1-1,0 3 225,-2 3 0,0 2 0,1 2 1,0 1 21,1 0 1,-1 0-1,2 3 1,4 1 112,6 1 0,2 2 0,3 1 0,0-3 0,-4 2 0,1-2 0,4-1 0,3 9 0,0 0 0</inkml:trace>
  <inkml:trace contextRef="#ctx0" brushRef="#br0" timeOffset="90583">29466 14513 7533,'-13'-35'3276,"-10"-4"-1875,-3 6-2840,-12 4 1034,13 13 0,-3-3 375,1 0 0,-2-4 0,-1-2-336,-1-2 0,-1-4 0,-2-1 0,0-2 599,3 2 1,-1-2 0,-1-1 0,2-1 0,0-2-193,5 3 1,0-2 0,1-1 0,1 0 0,1-2 0,1 0 63,2-2 0,1 0 0,2-1 0,1-1 0,2-1 0,2-1-157,2 4 1,3-1-1,1-1 1,1 0 0,1-1-1,1 0 1,2 0-205,0-3 0,2 1 1,2-1-1,0 0 1,1 0-1,0-1 1,1 1 187,0 3 1,0-1-1,1 0 1,0 0-1,1 0 1,0 0 0,0 0-1,1 0-2,0 0 1,1-1 0,-1 0 0,1 0-1,1 0 1,0 1 0,0-1 0,1 1 192,-1 0 1,1 1 0,1-1-1,0 0 1,0 1 0,1 0-1,0 1 1,1 0-9,2-4 1,0 1 0,1 0-1,0 0 1,2 1 0,0 1-1,1 1-86,0 4 1,1 0-1,0 0 1,1 2-1,1 0 1,1 2-1,0 1-164,3-1 0,1 2 0,0 1 0,1 1 0,0 2 1,0 2-269,8-5 1,0 2 0,0 3 0,-2 3-408,-1 2 1,-2 3 0,-5 4 1717,8-2-908,-71 2 0,3 9 0,-4 0 599,3-1 1,-2 0 0,0-1-91,-2 1 1,-1 0 0,3 0 29,-8-2 1,4 0 794,7 2 1,12-2-2234,21 3 1760,26 7-1311,13 13 972,-2 6 557,-18 22-629,-14-14 0,-4 3 89,-6 7 1,-3 2-90,-2-6 0,1-2 809,1 12-1529,21-60 0,8-15-240,1 3 1,3-4-1,0 1 186,-2 0 1,-1-1-1,2 2 1,2-3 0,2 2-1,-2 6 1,12 2-1</inkml:trace>
  <inkml:trace contextRef="#ctx0" brushRef="#br1" timeOffset="108722">3706 11824 17266,'-22'-39'-3011,"40"9"3475,17 18 0,11 6-210,-10 2 0,4 1 0,1 0 0,2 1-721,-2-1 0,1 0 0,1 0 1,1 1-1,0 0 485,1 1 1,1 1 0,1 0-1,-1 0 1,-1 0-14,-3-1 0,0 0 0,0 0 0,-2 0 0,-1 1 94,2 1 0,-2 0 1,-1 1-1,-3-1-287,15 0 1,-6-2 1155,5 1-1070,-54 0-135,-27-5 1,-15-1 160,14 5 1,-5 0 0,-1 1-1,-1-1-132,-7-1 0,-3-2 0,0 1 0,0 1 180,8 2 1,0 1 0,-1 0 0,2 1 0,2 0-82,-10 1 1,2 0-1,8 3 672,4 3 1,16 2-961,43-1 1,20-1 429,-10-4 1,4-2 0,4 0-1,1-2-196,0 0 1,3-2 0,2 0 0,-1-1-1,1 0 220,0-1 1,1-1 0,0 0-1,-1 0 1,-2-1-118,6 1 1,-1-1 0,-2 0-1,-5-1 142,-1-1 1,-3 0 0,-19-3 50,-22-2-347,-23 5 0,-17 4 0,-4 1 453,2-1 1,-3 1 0,-3 1 0,-2 0-321,10-1 1,-1 1 0,-2 0 0,-1 0-1,0 0 1,1 1 111,-2 1 1,0 1 0,-1 0 0,1 0 0,2 0-1,1 0 22,-8 0 0,2-1 0,3 1 0,4 1-26,-1 3 1,4 1 0,21-2-463,39 0 1,19-3 434,-5-2 0,5-1 1,3-1-1,2 0 91,-3 0 0,2-1 1,1 0-1,1 0 0,0 0-92,2-1 1,1 0 0,0 0 0,-2 0 0,-2 1-2,0-1 0,-2-1 1,-2 2-1,-4 2-238,15 3 1,-20 7-1354,-57 34 1533,7-21 1,-4-1 0,-13 6 0,0 0 0,-3 3 0</inkml:trace>
  <inkml:trace contextRef="#ctx0" brushRef="#br1" timeOffset="109716">6087 11601 8474,'-7'-42'1259,"34"20"-1284,-3 29 0,5 6-26,7-3 1,5 2 0,3-3-608,-7-2 0,1-2 0,2 0 0,2-1 646,-1 0 1,2 0-1,1 0 1,0-1-1,0-2 108,1-1 1,1-2 0,-1-1 0,1 0 0,-1 0-56,1 1 1,0-1 0,0 0 0,-2 0-1,-1 0-62,-1 0 0,-1 0 0,-2-1 1,-3 1 666,55-8-1082,-91 11 282,-86 5 113,52-3 0,-3 0 1,-2 0-1,-2-1-115,0 1 1,-3-1-1,-2 0 1,0 1 0,0-1 215,5 1 0,-1 0 0,0 0 0,0 0 0,0 0 1,1-1 28,-6 0 0,1-2 0,1 1 0,1 0 0,2 2-90,-11 1 1,3 2 0,9 3 84,-5 11-162,68-5 0,18-2 132,2-3 1,6-3 0,4-1-132,-10-3 0,2-2 0,2 0 0,2-1 0,1 0 141,-8-1 1,2 0-1,0-1 1,1 0-1,1 0 1,0 0-1,-1-1-25,3 1 0,0 0 0,1-1 0,0 0 0,-1 0 0,0 0 0,-1 0 7,2 0 0,1 0 0,-1-1 0,-2 1 0,-1 0 1,-3 1-92,4-1 0,-1 1 0,-5 0 0,-5 0 47,6 0 1,-20 1-55,-41 1 0,-17 2-33,4 0 0,-4 0 0,-4 1 0,-1-1-14,-1 0 1,-1 1 0,-2-1 0,-2 0 0,-2 1 59,6 0 0,-2-1 0,-2 1 1,0 0-1,-1 0 0,1 0 0,0-1 38,0 1 1,1-1-1,-1 0 1,0 0-1,1 0 1,1 0-1,0-1 29,0 1 1,-1-1 0,1 0 0,1 0 0,2 0 0,2-1 36,-9 0 1,0 0-1,7-1 1,11-1-260,7-4-26,44 4 1,22 1 0,3 2 218,-3 2 0,5 2 0,1 1 0,-1 0 0,-1 0 0,0-1 0,-1 2 0,0 0 0,-1 3 0,-1 1 0,1-1 0,0 0 0</inkml:trace>
  <inkml:trace contextRef="#ctx0" brushRef="#br1" timeOffset="111439">14962 10051 10690,'-2'-40'591,"31"6"-576,0 28 1,6 5-5,-1-1 0,4-1 0,1 3-680,9 2 0,2 2 0,1 1 553,-8-2 1,1 0 0,0 1-1,0-1 83,0 2 0,-1-1 0,0 1 0,-2 1 71,5 0 1,-3 0 0,-5 0 299,-2-3 1,-17 1-31,-41 4 1,-21 0-196,6-4 0,-5-1 0,-5 0 0,-2 1-321,7 0 0,-3 1 1,-2 0-1,0 0 1,-1 1-1,0-1 240,5 0 0,-1 0 1,-1 0-1,1 1 1,0-1-1,1 1 0,2-1-92,-7 1 1,0 0-1,3 1 1,3-1-1,6 2-176,-16 9 0,26-4 208,46-9 1,24-4-1,5-2 20,-8 0 1,4-1 0,3-2 0,2 1 0,1-1-54,-8 0 1,2 0-1,1 0 1,1-1-1,-1 0 1,0 0-1,-1 0 78,3-1 0,1 0 0,-1-1 0,-1 0 0,-2 1 0,-1 0 54,9-1 0,-2 0 1,-3 1-1,-6-2 120,15-3 1,-27 1-940,-66-1 296,-3 9 0,-6 4 473,10 0 0,-3 1 1,2 2-1,-9 4 1,2 3-1,11 2 0,-1-1 1</inkml:trace>
  <inkml:trace contextRef="#ctx0" brushRef="#br1" timeOffset="112132">17305 9716 15563,'-42'-5'-618,"0"0"1,-5 1 0,-5 2-1,1-1 663,3 1 1,0-1 0,1 2 126,-2 0 0,0 1 0,9 2-307,-1 5 185,72-8 0,27-4-11,-15 0 0,4-3 0,4 0 0,2-1-456,-13 3 1,0-1 0,2 0-1,2-1 1,0 1 0,1-1-1,0 0 450,-3 1 1,0-1-1,2 1 1,0-1 0,0 0-1,1 1 1,0-1 0,0 0-1,0 1-11,2-1 1,0 0 0,1 0 0,0 0 0,-1 0 0,1 0 0,0 1 0,-1 0 0,0 0-22,3 0 0,1 0 0,-1 0 1,1 1-1,-2 0 0,0 0 1,-2 0-1,-1 0-49,5 0 1,-1 0 0,-1 0 0,-2 0 0,-4 0 0,-2 0 123,16-1 1,-6 0 0,-27-2-324,-44-5 124,-16 6 0,-15 2 1,-3 2-157,12 2 0,-2 1 0,-1 1 1,-3 1-1,0 0 271,5 0 0,0 1 0,-2-1 1,0 2-1,-2 0 0,1 0 1,-1 2-236,2 0 0,0 0 0,-1 2 0,0 0 0,-1 0 0,1 1 0,0 0 0,1 0 173,1 0 0,-1 1 1,1 1-1,0-1 1,1 1-1,0 0 0,2 0 1,0 1-43,-6 1 0,-1 1 0,2 0 1,2 0-1,2 0 0,4 0 536,-17 6 0,6-1 0,27-1-267,59 7 38,-4-22 1,10-7-1,5-2 1,1 0-217,-6 3 1,1-1 0,3-1 0,0 1 0,1-1 0,0-1 120,-2 1 1,0-1 0,1 0 0,0-1 0,0 1 0,-2-1 0,0 1-133,1-1 0,1 1 0,-1-1 1,-2 1-1,-3 0 0,-3 0 305,14-3 0,-5 1 0,-26 3-768,-42 7 1,-27 4 0,-3 0 498,13-1 1,-2 1 0,-3 1 0,0 0 0,-1 0-1,1 1 1,-1 0 0,-1 0 0,0 1 0,1 0 0,1-1-1,3 2 1,-1-1 0,1 1 0,-1-1 0,1 1 0</inkml:trace>
  <inkml:trace contextRef="#ctx0" brushRef="#br1" timeOffset="113122">30197 10114 7533,'2'-35'655,"-1"0"0,1 0 1,15 3-1,9 3 0,5 7-471,1 11 1,6 6-1,2 3 1,2 1-841,-1-1 1,4 1-1,0 2 1,1 0 0,-1 1 290,0 2 1,1 1 0,-1 0 0,-1 1 0,-2-1 144,1-1 1,-2-1 0,-2 0 0,-7 2 624,5 5 1,-19-3-273,-50-11 0,-29-3-16,18 3 0,-7 1 0,-2 0 0,-1-1-169,11 0 0,-2 0 0,-1-1 0,0 0 0,1 1 0,1 1 42,-2 0 1,1 1 0,0 0 0,3 1 0,4 1-51,-7 0 1,4 2 0,22 3-399,39 6 0,19 4 153,-3-3 1,6 0 0,3 1 0,-1-2 148,-5-2 0,-1 0 1,0-1-1,1 0 1,5 3-1,1-1 1,-1 1-1,-6-1 1,5 2-1,-1 1 0</inkml:trace>
  <inkml:trace contextRef="#ctx0" brushRef="#br1" timeOffset="113549">32168 10299 15973,'-30'-29'209,"-1"7"0,-3 0 34,7 3 1,-2 2-335,-12 1 1,3 9-619,5 26-881,39 9 1076,30-8 0,17-4 630,-14-10 1,4-3 0,3-1-1,1 0-301,-6 1 0,2-1 0,2 0 0,0 0 0,0-1 0,0 1 419,-1-2 0,1 1 1,0-1-1,0 0 1,-2-1-1,-3 1 8,13 0 1,1 2 0,-10-3 0,-21-6-337,-29-11 26,-19 8 0,-18 4 1,-8 1-1,1 0 71,10-1 1,-2 1-1,-2-1 1,0 1 0,0 0-1,2 0 28,-2 0 1,0 1-1,0 0 1,3 0-1,3 2-312,-12-1 1,3 1-1,24 7 236,52 25 0,-9-15 0,4-1 0,8 0 0,-1 0 0,0 0 0</inkml:trace>
  <inkml:trace contextRef="#ctx0" brushRef="#br1" timeOffset="113999">33383 8441 17791,'-17'-19'453,"1"-1"1,-7 32 0,-5 17 0,-1 6-817,7-8 1,-2 4 0,0 3 0,-2 3 0,-1 1 0,0 3 0,0 0 64,3-4 0,-1 1 0,-1 2 0,0 2 0,-1 0 0,0 2 0,0 0 0,-1 0 1,1 1-1,0-1 0,0 0 198,3-4 1,0 0 0,-1 0-1,1 1 1,-1 1 0,1-1-1,-1 0 1,0 1 0,1-1 0,0-1-1,-1 0 1,1 0 0,0-2-1,-1 3 1,-1-1 0,1 0 0,-1 0-1,1-1 1,0-1 0,0 1-1,1-2 1,-1 1 0,2-1-1,0-1 1,-3 6 0,0-1 0,1 0-1,-1 1 1,0-1 0,1 0-1,-1 1 1,0-1 0</inkml:trace>
  <inkml:trace contextRef="#ctx0" brushRef="#br0" timeOffset="115021">17950 8057 7533,'-11'-31'269,"-8"48"1,-8 25 0,-2 7-270,11-18 0,-2 5 0,-1 3 0,0 3 0,-1 1 0,0-1 0,0 0 0,2-2 0,-2 1 0,2-1 0,0-1 0,0 1 0,-1 0 0,0 0 0,0 3 0,0-3 0,1 1 0,-1 0 0,0-1 0,1 1 0,-1 0 0,0-1 0,1 1 0,-1 0 0</inkml:trace>
  <inkml:trace contextRef="#ctx0" brushRef="#br0" timeOffset="115721">7065 9308 7533,'-39'-16'254,"1"0"1,-1 0 0,7 30 0,0 12 0,2 10 0,0 5-255,12-10 0,0 6 0,0 4 0,1 3 0,1 2 0,0 2 0,0 1 0,1-2 0,0 0 0,0-3 0,1-1 0,0 0 0,1-1 0,0 0 0,0 0 0,1 1 0,-1 0 0,1 1 0,-1 2 0,1 1 0,0 1 0,-1-1 0,1 0 0,0 1 0,-1-1 0,1 1 0,0-1 0,0 1 0,-1-1 0,1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4:23:09.105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 2356 8027,'61'-68'0,"-5"8"0,-34 31 0,6 0 0,-3-9 0,7-1 0,1-5 0,5-1 0,0-3 0,5-4 0,-2 0 0,5 9 0,0-2 0,1 12 0,3 5 0,6 6 0,2 5 0,6 4 0,4 1 0,3 5 0,5-2 0,5 2 0,1 1 0,8 2 0,3-1 0,3 4 0,4-5 0,-1 5 0,4-1 0,-4 2 0,1 0 0,-7 0 0,-3 0 0,2 0 0,1 0 0,1 0 0,-1 0 0,-5 0 0,-6-4 0,4-2 0,-4-4 0,-3-8 0,-8 0 0,-6-7 0,-8 2 0,-8-5 0,-3-4 0,-3-5 0,0-4 0,3-4 0,1 0 0,3-6 0,9-1 0,0-3 0,15-3 0,-2 0 0,4 3 0,0-1 0,-3 2 0,5-4 0,-3 4 0,13-3 0,-15 11 0,17-1 0,-19 7 0,13-1 0,-12 2 0,2 1 0,-4 1 0,1 1 0,-1 2 0,8-4 0,-9 5 0,15-5 0,-5 0 0,-2 4 0,9 0 0,-4 8 0,-4 9 0,8 0 0,-15 8 0,-1 3 0,-4 4 0,-1 2 0,0 0 0,-1 2 0,0 5 0,3 6 0,-2 0 0,6 6 0,-2-2 0,1 2 0,5 0 0,-3 3 0,2 4 0,1 3 0,-3 3 0,3 1 0,5 4 0,-11-4 0,5 3 0,-8-1 0,11 10 0,-4 0 0,11 10 0,-1 3 0,-39-28 0,1 0 0,2 2 0,-1-1 0,0-1 0,1 0 0,0 1 0,1-1 0,-2 1 0,-2 0 0,0 3 0,-2-1 0,33 26 0,2 13 0,-8-9 0,2 8 0,-6-10 0,-5 2 0,-1 1 0,1 6 0,2 8 0,-29-36 0,2 0 0,3 2 0,2 0 0,5 3 0,3-1 0,4-3 0,3-2 0,2 2 0,1-3 0,1-2 0,0-1 0,-2 3 0,0 2 0,-2-1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4:25:43.219"/>
    </inkml:context>
    <inkml:brush xml:id="br0">
      <inkml:brushProperty name="width" value="0.04286" units="cm"/>
      <inkml:brushProperty name="height" value="0.04286" units="cm"/>
      <inkml:brushProperty name="color" value="#F0DB00"/>
    </inkml:brush>
  </inkml:definitions>
  <inkml:trace contextRef="#ctx0" brushRef="#br0">0 1860 8027,'20'-13'0,"-1"-1"0,1 2 0,1 3 0,21 5 0,-20 3 0,0 0 0,0 1 0,2-1 0,0-1 0,1 0 0,1-1 0,0-1 0,3-1 0,0-1 0,3-2 0,0-1 0,1-1 0,-1 0 0,-1-3 0,0-1 0,-1 0 0,-1-1 0,-1 0 0,0-2 0,-2 0 0,-1-1 0,-2-2 0,-2 0 0,0-1 0,-1-2 0,-1-1 0,-2 0 0,-1-1 0,-1-1 0,-2 3 0,-1-1 0,0-3 0,-1 0 0,6-15 0,-1-4 0,-2 4 0,0-1 0,-1 2 0,-1 0 0,2 2 0,0-1 0,1 1 0,0 0 0,-1-3 0,2-2 0,0-1 0,-8 21 0,1 1 0,0-1 0,1 1 0,0-1 0,1-1 0,1-1 0,0-1 0,1-1 0,-1 2 0,-1 1 0,0 1 0,1-1 0,-1 1 0,10-18 0,1-1 0,0 2 0,0 4 0,0-2 0,1 2 0,-1 2 0,2 1 0,-1 3 0,2 4 0,-3 3 0,1 5 0,-2 5 0,-1 4 0,-1 4 0,-1 1 0,1 3 0,0 0 0,1 2 0,1 0 0,1 0 0,1 0 0,-2 2 0,1 0 0,-2 3 0,2 2 0,-3 2 0,1 2 0,-1-2 0,-1 2 0,-2-2 0,1 0 0,-4 1 0,2-1 0,-2 2 0,1 0 0,0-1 0,-1 3 0,2 0 0,-1 1 0,2 2 0,0 0 0,-1 2 0,1 0 0,-1 1 0,0 0 0,0 3 0,-1 0 0,2 3 0,0 2 0,-1-2 0,1 3 0,0-2 0,-2-1 0,0-2 0,0-3 0,-1-1 0,2-2 0,-2 0 0,1-2 0,-2 1 0,1-2 0,-1 0 0,1 1 0,-1-1 0,1 2 0,-2 0 0,1 2 0,-1 1 0,0 1 0,2 2 0,-2-1 0,1 1 0,1 0 0,1-1 0,0 2 0,2-3 0,1 1 0,0-1 0,0 1 0,2-3 0,-4 3 0,1-2 0,0 1 0,-2-1 0,0 2 0,0-4 0,0 2 0,-1-5 0,1 2 0,-2 0 0,1-1 0,-1 1 0,1-1 0,0 1 0,0 2 0,2-1 0,2 3 0,0 1 0,2-1 0,1 1 0,-2-3 0,2-2 0,-2-3 0,1-3 0,-1-2 0,-4-3 0,1-1 0,-1-1 0,3-1 0,-1 1 0,2-1 0,-6 0 0,-1 0 0,-5-2 0,-1 0 0,-2 1 0,-4 3 0,-1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4:26:17.423"/>
    </inkml:context>
    <inkml:brush xml:id="br0">
      <inkml:brushProperty name="width" value="0.04286" units="cm"/>
      <inkml:brushProperty name="height" value="0.04286" units="cm"/>
      <inkml:brushProperty name="color" value="#F0DB00"/>
    </inkml:brush>
  </inkml:definitions>
  <inkml:trace contextRef="#ctx0" brushRef="#br0">0 316 8027,'7'-10'0,"-1"-2"0,-5 2 0,1 0 0,2 0 0,0 0 0,0-1 0,2-2 0,5-1 0,-3 6 0,0-2 0,4 1 0,1-1 0,1 0 0,0-1 0,-1 1 0,1 1 0,1-1 0,0 1 0,11-7 0,2 1 0,6 1 0,4 1 0,-13 6 0,1 0 0,1 1 0,1 0 0,1 0 0,0 0 0,-1 1 0,1 1 0,-2 0 0,0 0 0,21 0 0,-1 2 0,-2 1 0,-2 2 0,-1 1 0,4 3 0,-2 1 0,5 1 0,-2 1 0,0 0 0,-23-3 0,0 0 0,21 4 0,-5 1 0,-4 1 0,-4 0 0,1 3 0,-5-3 0,-12-3 0,0-1 0,10 7 0,4 0 0,-6-2 0,5 2 0,-5-1 0,0 1 0,-3-1 0,-1 0 0,-3 0 0,3 1 0,-2 0 0,0 0 0,-10-5 0,1-1 0,9 7 0,-4 1 0,4 0 0,-4-1 0,2 2 0,0-2 0,-8-6 0,0-1 0,2 1 0,-1 0 0,1-1 0,-1 1 0,8 6 0,-7-6 0,0 0 0,6 8 0,-7-8 0,0 0 0,-1 0 0,-1 0 0,3-1 0,-1 1 0,-1 0 0,0-1 0,3 1 0,0-1 0,0 1 0,0-1 0,0 1 0,1 0 0,12 7 0,-13-8 0,1 1 0,14 6 0,1 0 0,1 1 0,1-5 0,1 2 0,7-2 0,2-1 0,4-1 0,-1-2 0,3 0 0,4-1 0,1 0 0,-23-3 0,0 0 0,24 2 0,1-2 0,0 0 0,2-1 0,-26-1 0,-1 0 0,22 0 0,5 0 0,-7 0 0,3 0 0,-4-1 0,-1 0 0,-2 0 0,0 0 0,0 0 0,1 0 0,-1 0 0,-2 0 0,0 0 0,-3 0 0,-1 0 0,-2 0 0,1-1 0,-2 0 0,0 0 0,-2-1 0,1 0 0,-1 0 0,-1-1 0,-1 1 0,-3 0 0,2 0 0,-4 1 0,4 0 0,-2 0 0,1 0 0,3 1 0,-3 0 0,1 0 0,0-1 0,1 1 0,2-1 0,-1 0 0,-1-1 0,-1-1 0,-1 0 0,-1 0 0,-1-2 0,-1 1 0,-3 1 0,-1-1 0,-3 2 0,3 0 0,-1 1 0,4 1 0,1 0 0,1 0 0,3 1 0,1 0 0,3 0 0,3 2 0,3 1 0,4 1 0,1 1 0,-1 1 0,-2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4:27:07.129"/>
    </inkml:context>
    <inkml:brush xml:id="br0">
      <inkml:brushProperty name="width" value="0.04286" units="cm"/>
      <inkml:brushProperty name="height" value="0.04286" units="cm"/>
      <inkml:brushProperty name="color" value="#F0DB00"/>
    </inkml:brush>
  </inkml:definitions>
  <inkml:trace contextRef="#ctx0" brushRef="#br0">0 1860 8027,'32'-2'0,"-1"0"0,-11 2 0,5 0 0,3-2 0,3-4 0,1-5 0,-2-5 0,-3-3 0,-1-3 0,-8-5 0,-4-8 0,-3-10 0,-4-7 0,-1-7 0,-4 28 0,0 0 0,1-1 0,-1-1 0,0-1 0,0-1 0,0-1 0,0 0 0,0 5 0,1-1 0,-1-1 0,0 1 0,4-21 0,3 2 0,4 7 0,4 10 0,5 5 0,4 6 0,2 4 0,6 8 0,0 5 0,2 4 0,1 8 0,4 11 0,3 13 0,1 9 0,-23-16 0,0 1 0,-1 1 0,0-1 0,0 1 0,0-1 0,18 18 0,3 0 0,3-5 0,0-6 0,6-4 0,-5-9 0,2-7 0,-1-8 0,-2-8 0,-1-9 0,-5-16 0,-4-6 0,-1-8 0,-8-7 0,-6 4 0,-9 17 0,-1 0 0,8-26 0,-8 21 0,1-1 0,0 0 0,0 0 0,0 0 0,-1-1 0,0-1 0,0 1 0,0 0 0,-1 1 0,0 5 0,0 1 0,0-5 0,1 1 0,8-22 0,-7 23 0,1 2 0,6-20 0,8-1 0,-3 5 0,5 2 0,-3 4 0,3 9 0,-2 2 0,-2 8 0,1 1 0,-1 6 0,2 2 0,-1 4 0,-1 3 0,5 5 0,-1 2 0,5 7 0,-1 5 0,3 5 0,2 6 0,2 2 0,-2 1 0,-1 5 0,-1 2 0,-2 1 0,-5 2 0,-3 4 0,-3 0 0,0 2 0,-1 3 0,1-1 0,2 3 0,0-3 0,1 2 0,1-3 0,0-1 0,0-4 0,2-3 0,-3-7 0,0 0 0,-5-9 0,-1 5 0,-7-5 0,-2 6 0,-6-4 0,-1 3 0,1-3 0,-4 4 0,4-3 0,0 5 0,5 2 0,2 1 0,6 3 0,2-1 0,3 1 0,2-3 0,4-1 0,1-8 0,1 1 0,0-8 0,-2 2 0,0-2 0,0 0 0,-1 3 0,1-1 0,-4-2 0,-3-4 0,-1-2 0,-1-7 0,1-5 0,1-6 0,3-3 0,1-1 0,3 1 0,1 4 0,1 2 0,1 4 0,1 0 0,-3 2 0,-3 2 0,-3 2 0,-1 3 0,0 2 0,-1 1 0,3-1 0,2 2 0,0-3 0,4 1 0,0 1 0,3 1 0,2 2 0,1-2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24:23.203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22475 8565 7533,'5'-31'899,"2"11"810,17-9-1079,-9 20-180,8-7-181,-10 15-179,-18 6-270,-15 9 1,-12 2 59,-7 4 0,-7 1 0,-4 1-357,12-7 1,-2 0 0,-1 1 0,-2-1-1,1 1 495,-3 0 0,-1 0 0,0 1 0,0-1 0,0 0 0,0-1 0,-1 1 0,0-1 0,2-1 0,4-1 42,-5 1 0,5-2 0,3 2-150,-11 7 0,22-2 270,63-5-180,-6-9 0,7-2 0,2 1-30,8 1 0,2 1 0,2-1-185,-8 0 1,1-2-1,0 2 1,-1 2 124,-3 1 0,0 2 0,-1 2 0,-2 0-30,6 5 0,-3 2 0,-3 2 1257,6 6 1,-12 4-1138,-24-1 0,-13 0 225,-23 3 0,-16-5-136,13-12 1,-4-2 0,-2-1 0,-1 2-306,-5 3 1,-2 1 0,0 0 0,-1-2 215,1-3 0,-1-1 0,1-1 0,3 1 30,-4 5 0,2 0 0,5 0-345,-1 0 1,14 1 134,34 12 270,27-13 0,12-5-61,-6-6 1,3-2 0,1 2 22,-7-1 0,1 0 0,1 2 0,-1 0-142,11 4 0,0 2 0,-4 3-210,-10 2 0,-3 2 1,-4 3-646,3 16 1,-8 1 944,-13-14 0,-4-1 0,-6 20 0,0-34 0</inkml:trace>
  <inkml:trace contextRef="#ctx0" brushRef="#br0" timeOffset="350">23131 8738 7533,'-27'-27'509,"0"-1"1,-5 9 0,-5 4-360,6 4 0,-3 2 0,1 6 119,0 7 1,0 6 0,2 4-210,1 6 0,3 5 0,3 5-678,5 11 1,5 7-1,5 4 636,5-12 0,5 2 0,1 2 0,1 1 0,0 1-343,0-2 1,2 3 0,-1 0 0,1 0 0,1 1 0,-1-1 204,0 0 0,1 0 0,0 1 0,-1-1 0,1-1 1,-1 0 29,0-2 0,0 0 0,0-1 0,-1 0 0,-1-3 0,-2-1-7,-2 5 1,-2-1-1,-3-4 1,0-4 96,-6 10 0,-4-10 0,-2-15 0,-2-7 0,-16-13 0</inkml:trace>
  <inkml:trace contextRef="#ctx0" brushRef="#br0" timeOffset="550">22487 9532 5748,'-36'-33'3276,"25"19"-3454,24-26 268,23 23 0,13 5-540,-6 1 0,3 0 1,-1 0 39,-6 0 0,-1 0 1,-1 0-1,0 0 1,-1 2-1,-5 0 0,12-4 1</inkml:trace>
  <inkml:trace contextRef="#ctx0" brushRef="#br0" timeOffset="800">23491 8726 7533,'-34'1'449,"0"0"1,-6 18 0,0 11 149,11 1 1,1 5 0,3 4-846,6-4 0,1 2 0,3 1 0,2 0-174,-2 8 0,3 0 1,8-1-211,11-3 0,7 0 1,1-7 629,3-8 0,3-4 0,11-2 0,1-6 0,4-9 0</inkml:trace>
  <inkml:trace contextRef="#ctx0" brushRef="#br0" timeOffset="1183">23478 8999 6886,'-12'-36'990,"33"19"-403,13 6-272,-5 24 0,0 10-306,-1 6 0,-6 5-234,-12 7 1,-7 1 116,-2-5 1,-5-4-433,-15 4 166,18-60 464,13-9 0,6-6-31,-2 2 1,2-3 0,1 1 420,-1 2 0,1 1 0,-4 2 194,-3-5 1,-10 13-315,-30 37-315,-1 21 0,0 12-345,10-8 0,2 5 0,8-2 64,11-2 1,6-1 0,2-3-1,2 7 1,5-7 0,22-15-1,0 1 1</inkml:trace>
  <inkml:trace contextRef="#ctx0" brushRef="#br0" timeOffset="1433">23987 8602 7533,'-7'-19'2698,"40"34"-1979,-8-1 1,4 6-947,-3 3 0,2 4 1,1 4-1,-2 1 182,0 6 0,-1 3 0,-3 2 0,-1 3-461,-4-2 0,-1 1 0,-2 3 0,-3 0 1,-4 0 505,-5 1 0,-5 2 0,-3-1 0,-1-1 0,0-2 0,0 0 0,1-3 0,-3-1 0,-4-3 0,-13 2 0,0 0 0,-1 0 0</inkml:trace>
  <inkml:trace contextRef="#ctx0" brushRef="#br1" timeOffset="2834">21904 10349 8154,'-28'-10'727,"0"1"1,40-4-651,22 8 0,17 5 1,6 0-625,-15-2 1,4 1 0,3-1 0,3 0 0,0 0 0,2 0 336,-10 0 0,1-1 1,1 1-1,1-1 0,1 0 1,0 0-1,1 0 0,0 0 1,0 0 79,-1 0 0,1-1 1,0 0-1,1 0 0,0 0 1,0 0-1,0 0 1,-1 0-1,1 0 0,-1 0 94,-2 0 1,0 0-1,1 0 1,0 0 0,-1 0-1,0 0 1,-1 1 0,0-1-1,-2 0 1,-1 1 35,9-1 0,-1 0 0,0 0 1,-2 1-1,-2 0 0,-3-1 1,-1 1-1,8-2 0,-3 1 0,-4 0 1,-4 0-1,3 1 0,-1-1 1</inkml:trace>
  <inkml:trace contextRef="#ctx0" brushRef="#br0" timeOffset="3366">22909 10485 8252,'9'48'25,"1"-1"1,-1 1 0,1-1 0,-3-1 0,0 0-1,-1 0 1,-2 1 64,-1 1 0,-1 2 0,-1-2 0,-1-4 90,0 0 0,-1-3 0,-5-16 359,-12-19-449,5-40 0,2-19-180,2 18 0,-1-2 0,0-3 0,1 0-297,1-6 0,-1-1 1,2-1-1,-1 0 274,-1 2 1,1-1 0,0 1 0,2 4 82,3 1 0,1 3 0,6 6 181,8 3 1,6 13-62,14 32 0,5 18 150,-2-6 0,2 5 0,2 1-375,-5-5 0,2 1 0,0 1 0,1-2 207,-4-4 0,0 0 0,1 0 0,0-2 0,0-2 17,6 2 1,0-3 0,0-1 0,-1-4 150,3 1 0,-1-4 0,-4-10 119,4-16 1,-11-15-90,-23-3 0,-11-8 0,-3-5-403,1 6 0,-3-4 0,-2-2 0,-1 0 0,-1 3 133,-2-5 0,-2 3 0,-1 0 0,1 0 0,1 0 0,0-1 0,0 2 0,2 7 0,-3 1 0,-1 1 0</inkml:trace>
  <inkml:trace contextRef="#ctx0" brushRef="#br0" timeOffset="7184">23069 12877 7533,'34'-20'809,"0"0"1,-5 4-1,-1 3 451,22 8-901,-31 5 181,-37 11-540,-7 0 0,-6 3-120,0-1 0,-2 1 0,-2 3-282,1-1 1,0 2-1,-2 1 1,-2 1 311,1-1 0,-1 0 0,-2 1 0,-1 0 0,0 1-186,4-3 0,-2 1 0,0 1 1,0-1-1,0 0 0,0 0 291,0 0 0,-1 1 0,0-1 0,1 0 0,0-1 0,2 0 39,-3 1 0,0-1 0,2-1 0,2 0 0,2-1-54,-7 3 0,3-1 0,12 0 0,14 7 90,44-16 0,21-7-113,-17-1 1,3-2-1,3 0 1,0 2-292,-2 1 0,1 1 0,1 0 0,1 1 0,-1 1 188,2-1 0,0 1 0,1 1 0,-2 1 0,-1 2 13,3 5 1,-1 2 0,-2 2-1,-3 2 327,5 3 0,-3 2 1,-14 4-171,-17 14 1,-18 0 105,-11-14 0,-11-2 0,-5-3 73,-3-3 1,-5-2 0,-4-2 0,1 1-188,7-3 0,-2-1 0,0 1 0,0 0 0,0 0-90,-1 1 0,-2 1 0,1 0 0,1 0 0,2 1-36,-3 3 0,2 0 0,2 2 0,4 1 0,-2 5 0,5 2 0,13 2 0,15 13 0,20-5 120,18-18 0,15-7 0,3-3-168,-12-3 1,1-2 0,3-1 0,2-1 0,0-2-88,-1-3 0,2-1 0,2-1 0,0-1 0,-3 0 1,-2 0 0,6 1 0,-3 1 0,-1-1 1,-1 0-1,-3 0 0,2-1 1,-4 0-1,-7 2 0,-8 3 1,0 1-1</inkml:trace>
  <inkml:trace contextRef="#ctx0" brushRef="#br0" timeOffset="7567">24173 12543 7533,'-35'-18'539,"1"0"1,-4 23 0,3 13-271,12 10 1,4 10 0,3 4-819,4-6 1,2 4-1,1 3 1,2 2 0,1 0 518,2 0 0,1 1 0,2 2 0,0 0 0,2 2 0,0-1-237,1-2 1,1 1-1,0 0 1,2 1-1,-1 0 1,1 0-1,-1 0 109,0-5 1,0 1 0,1 1-1,-1-1 1,0 0 0,1-1-1,-1 0 1,1-2-158,0 8 0,1 0 0,0-1 1,0-2-1,-2-1 0,-1-2 315,-2 8 0,-2-2 0,-1-3 0,-2-5 0,0 8 0,-7-12 0,-19-16 0</inkml:trace>
  <inkml:trace contextRef="#ctx0" brushRef="#br0" timeOffset="7767">23627 13584 7533,'-10'-30'584,"-1"1"1,17-7 315,33 32-841,-10 6 1,6 4 0,3-2-308,-2-3 1,4 0 0,0-1 0,-1 0-118,11 0 1,-1-1 0,0 0 0,1-2 0,-1-2 0,-4 1 0,-3-3 0,0 1 0</inkml:trace>
  <inkml:trace contextRef="#ctx0" brushRef="#br0" timeOffset="7984">24781 12791 7533,'-7'-28'90,"0"-1"0,-21 29 44,9 16 1,1 10 315,-1 9 0,-1 8 0,1 2-887,3-5 1,-1 2-1,1 1 1,2 0 143,1 2 1,1 0 0,2 0-1,1-2-151,-1 4 1,2-2 0,2-2 0,4 8 0,4-8 0,5-8 0</inkml:trace>
  <inkml:trace contextRef="#ctx0" brushRef="#br0" timeOffset="8383">24855 12952 7533,'11'-46'1619,"19"32"-1350,-12 28 1,-2 10-135,5 16 0,-5 8-315,-8-10 0,-2 4 1,-2-2-226,-3 10 0,-2-3 450,-4-8 0,3-17-405,12-51 315,6-12 0,5-7 22,-5 15 1,1-3 0,2 1-1,-1 0 113,5-10 0,-1 2 0,-1 3 405,11-10 0,-15 18 224,-28 32-359,-2 28 0,2 14-360,-1-6 0,-1 4 0,6-1-859,10 0 1,5 0-1,3-3 859,7 8 0,7-7 0,8-12 0,3-8 0,-6-12 0,1 1 0</inkml:trace>
  <inkml:trace contextRef="#ctx0" brushRef="#br0" timeOffset="8600">25548 12505 7533,'-16'-19'1484,"-1"0"0,5 44-990,22 7 1,10 9-383,-4-3 1,1 6 0,1 3-1,0 1-659,-4-9 1,1 1 0,0 1 0,-1 1 0,0 1 0,-2 0 450,0 4 0,0 2 1,-2 1-1,0 0 0,-2-2 1,0-1-1,-2 0 0,1-2 1,-3-1-1,0 0 0,-3-1 1,-7 5-1,1 0 0,0 0 1,0-1-1</inkml:trace>
  <inkml:trace contextRef="#ctx0" brushRef="#br0" timeOffset="9150">25362 13311 7533,'-19'-32'3276,"18"41"-2595,15 20-996,5 8 1,4 5-286,-8-11 0,0 0 1,1 1 189,2 2 0,1 1 1,-1-3-1,1 2 1,0-2-1,-1-7 0,0 1 1</inkml:trace>
  <inkml:trace contextRef="#ctx0" brushRef="#br0" timeOffset="9300">25437 13013 7533,'-13'-22'0,"0"0"0,6 18 0,10 16 0,9 26 0,-7-2 0</inkml:trace>
  <inkml:trace contextRef="#ctx0" brushRef="#br0" timeOffset="10140">23888 9383 7533,'23'-32'449,"-8"18"91,3 27-270,-13 14 0,-4 6-225,-1 3 0,0 1-45,1 6 0,3 1-270,4-5 0,8-6-405,9-13 1,5-5 674,-3-2 0,1-4 0,5-12 0,0-7 0,10-9 0</inkml:trace>
  <inkml:trace contextRef="#ctx0" brushRef="#br1" timeOffset="10273">23962 9110 15207,'6'-32'-313,"0"24"1,1 11 0,-1 22-1</inkml:trace>
  <inkml:trace contextRef="#ctx0" brushRef="#br1" timeOffset="11049">23677 13881 8564,'-26'-6'401,"-1"-1"0,-3 12 215,59 21-554,-3-15 0,8-2 0,4-1-81,-3-1 0,4 0 0,3-1 1,3-1-1,2-1-391,-5-3 0,2-1 1,2-1-1,2 0 1,1-1-1,0-1 0,2 1 1,-1 0 333,-5 1 0,2-1 0,0 0 1,0 0-1,1 0 0,1 0 0,0-1 1,-1 1-1,1 0 0,0-1-16,-4 1 1,2 0 0,-1-1 0,1 0 0,0 0 0,0 0 0,0 1 0,-1-1 0,0 1 0,-1-1 0,-1 2 90,4-1 1,0 1 0,0 0 0,0 0 0,-2 1 0,0-1 0,-3 1 0,-1-1 0,-3 1 0,10-1 0,-4 0 0,-3 0 0,-2 1 0,-3 1 0,-2 5 0,0-1 0,1 1 0</inkml:trace>
  <inkml:trace contextRef="#ctx0" brushRef="#br0" timeOffset="11700">24210 14861 7533,'6'-39'2338,"6"14"-2607,-4 9 358,3 3-988,-27-12 359,-3 4 1,-5 0 404,-16-2 0,-7 6 124,10 6 1,-2 3 0,1 6 129,1 5 1,1 5 0,5 6 150,-4 15 0,14 7 0,25 3 0,17-1-270,4-15 0,9-3 0,2-7 30,5-6 0,3-7 0,-1-6 89,-3-4 1,-1-5 0,-4-5-30,-4-3 0,-4-3 0,-6-2 0,-7-11 0,-9 2-630,-8-2 451,-21 46 178,14 22 1,6 10 0,1-4 0,3 3 0,3 2-344,3-1 0,4 2 1,0 2-1,0 1 164,-3-4 0,1 2 0,-1 1 0,0 0 0,0-1-72,0-1 0,2-1 0,-2 0 0,-1 0 1,-4-1-48,-3 8 0,-4 1 1,-4-3-1,-5-6 179,-8-1 0,-5-6 0,-6-8 210,-9-8 0,-6-9 0,0-7-293,11-5 1,-1-7-1,2-1 1,1-1-197,-4-1 1,2-1-1,4-2 1,-9-15-1,8 1 1,4-5-1</inkml:trace>
  <inkml:trace contextRef="#ctx0" brushRef="#br1" timeOffset="11967">25028 14427 9925,'-46'-5'-52,"0"0"0,6 13 1,-1 6-1,1 5 334,7 3 1,2 3 0,1 4 0,1 3-724,4 1 0,0 4 0,2 3 1,1 1-1,3-1 129,2 0 0,2 1 1,2 0-1,2 0 0,5 1-46,4 1 0,4 1 1,3-1-1,1-1 1,1-3 107,1 8 0,2-5 1,5-3-1,6-6 0,4-3 1,-1-6-1,-2-9 1,0 0-1</inkml:trace>
  <inkml:trace contextRef="#ctx0" brushRef="#br0" timeOffset="12383">24928 14811 7533,'-12'-36'629,"27"20"-719,13 27 90,-5 18 0,-1 10-90,-7-5 0,-3 3 1,-2 1-61,-1 3 0,-3 0 0,-3-3 15,-2 6 0,-2-11 135,0-20-135,5-34 0,3-17 195,1 4 0,3-5 0,2 0-60,4-3 0,3-1 0,-1 1 90,-3 4 0,0 2 0,-1 3 180,5-3 0,-10 15 539,-28 39-359,1 18 0,0 11-241,1-9 1,0 3 0,4 1-319,2 3 0,4 2 1,8-3 108,11-6 0,6-1 0,1-4 0,2 4 0,5-6 0,17-11 0,0 0 0</inkml:trace>
  <inkml:trace contextRef="#ctx0" brushRef="#br0" timeOffset="12602">25648 15096 7533,'-33'-1'1889,"9"35"-1710,19-4 1,5 5-180,1-3 0,2 3 0,4-2-585,7 14 1,8-4 174,-1-18 0,6-2 1,-1-4-1,5-1 1,1-5-1,6-8 0,0 1 1</inkml:trace>
  <inkml:trace contextRef="#ctx0" brushRef="#br0" timeOffset="12767">25685 14761 7533,'-20'-20'-270,"0"0"0,-9-9 540,40 35-270,-1 8 0,13 5 0,-10-1 0</inkml:trace>
  <inkml:trace contextRef="#ctx0" brushRef="#br0" timeOffset="13050">25859 14117 7533,'11'-32'1079,"0"0"0,16 29 1,6 12-900,-2 6 0,2 7 0,0 7-822,-7-1 0,0 5 0,0 4 0,-2 3 0,-1 1 500,-5-5 1,-1 3 0,0 1-1,-2 2 1,0 1 0,-2 1-1,0 0-247,-2-1 1,-1 2 0,0 0 0,-1 1 0,-1 1 0,-2-1 0,-1 1 0,-1-1 185,-2 0 1,-1 0 0,-2 1-1,-1-1 1,-1 0 0,-1 0 0,0-2-1,-2 0 118,0 7 0,-2 0 1,-1-2-1,-2-1 1,-1-3-1,-4-3 1,-6 6-1,-4-4 0,-2-4 1,-2-5-1,-5-10 1,1 1-1,-1 0 1</inkml:trace>
  <inkml:trace contextRef="#ctx0" brushRef="#br1" timeOffset="16017">19760 8887 8996,'0'-42'-614,"0"37"826,0 23 1,0 15-68,0 0 0,0 4 0,0 3-158,-2 2 0,-1 3 1,0 2-1,-1 2-437,1-6 0,-1 1 1,0 2-1,0 0 1,-1 1-1,1 0 372,-1 2 0,1 0 0,-1 1 0,1 0 0,-1-1 0,0 0-44,0-3 0,0-1 1,-1 1-1,1-2 0,0-1 1,1-3 95,-1 5 1,-1-1-1,3-4 1,4-11-253,16 1 253,-1-54 0,1-20-108,0 4 1,0-5 0,0 1-88,-3 6 0,-1 1 0,-1 0 0,-2 0 0,0 1 1,-1 4-1,-3 7 0,0 0 0</inkml:trace>
  <inkml:trace contextRef="#ctx0" brushRef="#br1" timeOffset="16333">19722 9420 8996,'-11'-23'15,"-1"-1"1,-9-1 228,-4-4 331,13 53-586,8 2 0,3 4-71,2 15 1,3 4-32,-1-15 1,1 0 0,1 0-189,6 12 0,3-5 179,3-14 0,3-10 218,5-18 1,0-10-7,0-15 0,-4-6 243,-4 1 0,-3 2 224,3-9-410,-23 74-551,17 2 0,10 3 414,-1-10 0,4 0 1,1-2-1,9 5 1,4-7-1,8-13 1,1 0-1</inkml:trace>
  <inkml:trace contextRef="#ctx0" brushRef="#br1" timeOffset="16584">20653 9704 12498,'2'-25'-61,"1"-1"1,20-6-1101,16 16 279,-6 14 1,2 4 846,-3-2 1,0 0 0,-6 0-1,-1 0 1,9 0 0</inkml:trace>
  <inkml:trace contextRef="#ctx0" brushRef="#br0" timeOffset="16733">20516 9507 7533,'-30'-29'1709,"9"-15"-720,42 3-1439,12 17 1,10 6 449,-12 11 0,3 3 0,1 3 0,4 1 0,0 2 0,-1 1 0,5 4 0,-1 0 0</inkml:trace>
  <inkml:trace contextRef="#ctx0" brushRef="#br1" timeOffset="17483">19859 12902 8152,'-44'8'260,"28"15"0,5 10 0,0 5-284,4-4 1,0 4 0,1 3 0,1 2 0,0 2-446,1-1 1,1 2 0,0 2 0,0 1 0,1 2 0,0 1 0,0 0 257,0-5 0,0 1 0,1 1 0,-1 1 0,1 1 0,0 0 0,0-1 0,-1 1 1,1-1 150,1-4 0,-1 0 0,0 0 0,0 1 0,1-1 0,-1 0 1,1 0-1,0-1 0,-1 0 0,1 0-58,0 5 0,0 1 1,0 0-1,0-1 0,0-1 1,0-2-1,0 0 0,0-3 131,0 4 0,0-2 1,0-1-1,0-2 0,0-4 1,0-4-27,0 6 0,0-6 0,0-7 0,0-2 0,0-45 0</inkml:trace>
  <inkml:trace contextRef="#ctx0" brushRef="#br0" timeOffset="17917">19722 13658 7533,'-7'-41'299,"1"0"1,-1 11 0,3 9 60,4 15 719,0 56-989,4-4 0,3 7-30,-1-10 0,3 1 0,0 1-385,2 0 1,2 0 0,2-2 24,1-1 0,2-3 1,3-8-42,7-6 1,1-15 295,-2-25 0,-3-14 75,-9-2 0,-3-5 0,-2-2-30,0-7 0,-3-3 0,-1 3 359,-2-5 1,-1 9 360,3 11-136,-7 50 1,2 16-585,4-5 0,2 2 0,3 1-60,3 8 0,2 1 0,1-4-303,4 2 1,2-3 0,7-2 0,0-4 0,3 0 0</inkml:trace>
  <inkml:trace contextRef="#ctx0" brushRef="#br0" timeOffset="18633">20454 14402 7353,'-1'30'-240,"1"0"0,2 0 0,3-2 240,1-2 0,1-1 0,11 17 0,-5-18 0</inkml:trace>
  <inkml:trace contextRef="#ctx0" brushRef="#br0" timeOffset="18867">20454 14687 7533,'-19'-39'539,"6"14"-89,13 9-90,13 14-540,12-3-630,17 10 810,-2-3 0,3 9 0,-13-4 0</inkml:trace>
  <inkml:trace contextRef="#ctx0" brushRef="#br0" timeOffset="19050">20367 14402 7533,'-14'-33'-180,"26"4"360,26 22-180,9 7 0,-20 2 0,0 3 0,10 7 0</inkml:trace>
  <inkml:trace contextRef="#ctx0" brushRef="#br0" timeOffset="19383">20901 14229 7533,'-6'-36'-270,"-6"13"-90,-30 22 630,14 9 0,-2 6 89,-6 11 1,2 5-315,5-3 0,7 3-225,16 0 0,11 2-270,18 0 1,10-2 209,-5-9 0,4 0 0,-1-1 240,0-1 0,0 0 0,-4-1 315,2 2 0,-14-1 135,-45 4-450,1-18 0,-4-5 0,-2 1 0,0-2 0,9 1 0,0 0 0</inkml:trace>
  <inkml:trace contextRef="#ctx0" brushRef="#br0" timeOffset="19600">21110 14055 7533,'-8'-46'1259,"21"16"-1259,20 30 0,5 8 0,-2 10 0</inkml:trace>
  <inkml:trace contextRef="#ctx0" brushRef="#br0" timeOffset="19767">20986 13844 7533,'-18'-29'629,"10"-4"91,41 0-1215,-2 19 0,4 5 495,-1 4 0,1 4 0,7 0 0,-4 2 0,1-1 0</inkml:trace>
  <inkml:trace contextRef="#ctx0" brushRef="#br0" timeOffset="26805">23937 16385 7533,'-16'-39'359,"-1"1"1,-1 6 0,14 57 0,10 22 0</inkml:trace>
  <inkml:trace contextRef="#ctx0" brushRef="#br0" timeOffset="26955">24148 16373 7533,'-12'-23'157,"1"0"0,-3-11 1,39 64-1</inkml:trace>
  <inkml:trace contextRef="#ctx0" brushRef="#br0" timeOffset="27040">24260 16422 7533,'-27'-18'0,"4"11"0</inkml:trace>
  <inkml:trace contextRef="#ctx0" brushRef="#br0" timeOffset="28939">3793 2281 7263,'11'26'1169,"-3"-8"-719,10-18 0,-11-13-1080,-1-17-180,-6-14 630,-2 9 1,-2-3 403,-2-1 1,-6 1-225,-6 4 0,-6 9 45,-7 15 0,-2 13-180,-2 19 1,5 13 104,13-5 0,4 4 0,5-1 75,4 10 0,9-2 134,6-6 1,6-11 0,25-28 90,-10-23-90,-18 2 0,-3-2-90,7-11-180,-6 42-135,3 25 0,-1 15 180,-2-12 0,0 4 0,1 2 0,0 1-227,0-3 0,0 2 0,0 1 0,1 0 1,-2-1 271,2 7 0,1 0 0,-4-1 0,-5 0 0,-5-4 0,-3 1 0,-5-3 0,-7-6-167,-11-2 1,-9-7 0,-3-5 196,-6-2 0,-5-7 0,3-5-30,5-5 0,1-4 0,3-4 0,-3-5 0,8-3 0,7-13 0</inkml:trace>
  <inkml:trace contextRef="#ctx0" brushRef="#br0" timeOffset="29116">4277 2541 7533,'-11'-3'258,"8"31"1,3 13-1,-10-8 1,-2 3 0,7 6-1,1-1 1,-1 1 0</inkml:trace>
  <inkml:trace contextRef="#ctx0" brushRef="#br0" timeOffset="30272">14640 3136 7533,'6'-29'149,"-1"0"1,4 5 0,2 0-780,2-2 1,0 0 674,2-5 0,-5-2 90,-13-8 0,-10 0 180,-8 4 0,-9 9-91,-15 11 1,-5 14-255,19 14 0,0 7 0,2 3-60,2 3 0,3 3 1,8 2 178,11 16 1,14-2-45,10-13 0,9-10 180,14-17 0,4-12 0,0-5 0,-4-6-90,-8-5 0,-4-1-45,-7 5 0,-5 10 90,-6 39-180,-8 6 0,-2 9-90,0 1 0,0 5 0,-1 1-187,0 0 1,-2-1-1,-3-1 277,-2-5 0,-2-2 0,-7-5 30,-5-8 0,-5-3 0,-4-6-150,-5-6 0,-3-6 1,-1-4 119,1-2 0,0-3 0,2-2 0,-7-1 0,4-4 0,15-4 0,-1 1 0</inkml:trace>
  <inkml:trace contextRef="#ctx0" brushRef="#br0" timeOffset="30539">15135 3161 7533,'9'-24'90,"0"1"0,16 16-540,-4 30 675,-12 6 0,-6 3 674,-10 8-569,-12-14 0,-8 2 0,-1-2-106,-8 2 1,1 0-15,2-2 0,1 0 0,20-4-255,41-2 0,24-8 45,-18-7 0,4-4 0,3-1 0,2-1 0,-1 0 0,3 1 0,0-2 0,1 0 0,1 0 0,0 0 0,-6 0 0,0 0 0,1 1 0,-1-1 0,0 0 0,1 0 0</inkml:trace>
  <inkml:trace contextRef="#ctx0" brushRef="#br0" timeOffset="31500">27631 2491 7533,'-19'-39'819,"0"0"0,1 0 0,-2-4 0,1 8-857,-10 7-1401,-5 28 539,-12 11 900,14-1 0,1 5 180,2 10 0,7 5-90,7 2 0,10 1-90,15-2 0,11-4 0,11-9 0,6-11 135,8-19 0,-2-12-45,-18 3 0,-2-3 0,-4-3 119,-2-4 1,-3-2 0,-7 2-300,-6-8 0,-9 13-269,-8 30 359,0 25 0,5 14 89,4-1 1,4 6 0,3 0-207,1-11 0,3 1 0,0 0 0,1 0 49,0 2 1,1 1-1,0-1 1,0-1-233,3 8 0,0-1 0,-3-1-36,-5-6 1,-3-1 0,-6-2 65,-7-5 0,-4-2 1,-5-4 269,-17 0 0,-4-6 0,4-3 0,1-3 0,4-7 0,0 0 0</inkml:trace>
  <inkml:trace contextRef="#ctx0" brushRef="#br0" timeOffset="31883">27904 2727 8162,'5'-48'2609,"-3"13"-3239,9 11 360,-10 30 270,5 32-405,-5-13 1,-2 1 494,-8 2 0,-4 0 45,-2 0 0,-3-1-46,-8-4 1,1-2 0,3 16-180,63-12 0,-11-15 0,6 0 1,1-1 59,5 1 0,1-1 0,-4 3 165,14 9 0,-23 3 179,-45-2 1,-15 0-315,2-8 0,-3-2 0,-4-1 0,-1-1 0,-4-1 0,0-1 0,2 1 0,-5 1 0,0 1 0,0-1 0</inkml:trace>
  <inkml:trace contextRef="#ctx0" brushRef="#br0" timeOffset="35572">2901 8701 7533,'0'-19'719,"0"1"-179,6 0-270,6-1-450,13-11 90,-4-8 90,2-6 0,-22 11 90,-19 15 135,-1 29 0,0 13-165,2 2 0,2 7 0,1 5-565,4-2 1,2 4-1,1 4 1,1 2 0,0 2 481,3-7 1,0 3-1,1 1 1,0 2-1,1 1 1,1 1-1,-1 1 1,1 0-227,-1-6 0,1 0 0,1 1 1,-1 1-1,0 1 0,1 0 0,0 1 1,0 0-1,0 0 0,0 1 0,1 0 255,-1-2 1,0 0 0,1 1 0,0 0 0,0 1 0,0 0 0,0 0 0,0 0 0,0 1 0,1-1 0,-1 0 0,0 0 0,-1-1-124,1 2 0,0 1 0,0 0 0,0 0 0,0-1 0,0 1 0,0-1 0,-1 0 1,1 0-1,0-1 0,-1-1 0,0 0 117,1 3 0,-1 1 0,1-1 0,-1 0 0,1-1 0,-1 0 0,-1-2 0,0 0 0,0-2 0,-2-2 96,-1 7 1,0-2-1,-1-1 1,0-2-1,-2-1 1,-1-3-1,-2-3 61,-3 8 1,-2-2-1,-3-6 1,-5-6 337,-6-6 0,-4-6 0,-1-10 134,-13-18 1,3-15 89,11-11 1,7-6-720,4 3 0,7-2 0,13-6 0,8 1 0,0 18 0,0-1 0</inkml:trace>
  <inkml:trace contextRef="#ctx0" brushRef="#br0" timeOffset="36156">3384 9543 7623,'-7'-19'1979,"7"7"-1710,12-4-359,8-3-359,-1-24 179,-7 3 450,-34-3-180,-18 46 30,18 20 0,0 13 0,3 3 15,5-5 0,1 3 0,2 2 0,3 4-392,4-4 1,2 3 0,1 3 0,2 2 0,0 0 0,1 0 0,0-1 333,0-1 0,2-1 0,-1 1 0,2 0 1,-1 0-1,2 1 0,-1-1 0,1 3 0,2 0 0,-1 1 0,2 0 1,-2-1-1,1-1 0,-2-3-1,1 7 0,0-1 0,-1-1 0,-2-4 0,-2-3 44,-2 8 0,-3-5 0,-6-8-435,-8-4 0,-6-13 405,-2-18 0,-1-8 0,-17-9 0,13-22 0</inkml:trace>
  <inkml:trace contextRef="#ctx0" brushRef="#br0" timeOffset="36373">3185 10262 7533,'-18'-36'1169,"27"14"-1079,6 2 0,7 0-270,20 5 0,4 4-276,-8 0 0,0 1 0,4 0 1,-3 4-1,-2 6 0</inkml:trace>
  <inkml:trace contextRef="#ctx0" brushRef="#br0" timeOffset="37050">3942 9482 7533,'-39'-28'989,"-2"39"-809,20 16 0,5 9-30,5 2 0,2 4 0,1 2-495,1-6 1,-1 2-1,2-1 1,4 1 141,4-1 1,3 0 0,2-1-1,1-1 203,3 7 0,2-2 0,3-4 0,8-1 0,4-7 0,-1-13 0,0 0 0</inkml:trace>
  <inkml:trace contextRef="#ctx0" brushRef="#br0" timeOffset="37466">4078 9729 7533,'-12'-30'0,"11"20"359,13 23-44,-2 9 0,1 6-315,2 14 0,-2 3-90,-3 0 0,-3 0-45,-2-6 0,-1-8-404,-2-17 404,10-34 0,2-17 105,-3 4 0,0-4 0,1-2 193,4-3 1,2-1 0,-2 2 285,-3 5 1,0 2 0,-1 3 134,0-1 1,-2 15-765,-8 40 270,-4 10 0,1 6-240,4-3 0,2 3 1,2-1-769,4-3 0,1-1 0,3-1 918,8 7 0,5-6 0,1-13 0,1-6 0,15-4 0</inkml:trace>
  <inkml:trace contextRef="#ctx0" brushRef="#br0" timeOffset="37717">4475 9346 7533,'-20'-3'3276,"14"39"-2351,22 1 1,9 8-994,-9-13 1,0 4-1,0 1 1,1 0-753,3 4 1,0 2 0,0 0 0,-3-1 517,-2-4 0,-1-1 0,-2 0 1,-2 0-1,-1 6 0,-3 1 1,-4-5-1,-9 1 0,0-1 1</inkml:trace>
  <inkml:trace contextRef="#ctx0" brushRef="#br0" timeOffset="39182">3384 10869 7623,'-33'-14'1439,"20"9"-1259,32 7 0,15 3-240,5-2 0,7 0 0,4-2-596,-8-1 1,4-1-1,3 0 1,1-1 0,0 0 613,-3 0 1,3 0 0,0 0 0,0-1 0,0 1 0,0 0 41,1-1 0,0 1 0,0 0 0,-1-1 0,-2 1 0,-2 0 0,5-1 0,-1 0 0,-4 0 0,-2 1 0,-2 2 0,0 0 0,0 0 0</inkml:trace>
  <inkml:trace contextRef="#ctx0" brushRef="#br0" timeOffset="39800">3818 11477 7533,'-6'-31'90,"0"5"-630,-18-4 585,7 11 0,-3 2 90,-9 2 0,-4 3 89,-7-6 1,-1 5-90,1 14 0,2 8 225,6 7 0,8 7-90,12 10 0,11 4-136,19 3 1,13-5 90,7-8 0,8-8-105,-10-9 0,4-5 0,-3-4 15,7-7 0,-4-7 45,-7-4 0,-12-3-180,-27-8-90,-16 11 90,-15 46-45,24 11 0,7 10-23,3-15 1,3 2-1,1 2 1,1 2-137,-1-3 0,2 3 0,0 0 0,0 0 0,0-1 181,2 5 1,0-1-1,-1 0 1,-4-4 52,-4 6 0,-5-4 0,-5-7-75,-15-5 0,-7-13-315,-12-20 0,-1-12 360,5-5 0,6-5 0,10 2 0,7-1 0,5-23 0</inkml:trace>
  <inkml:trace contextRef="#ctx0" brushRef="#br0" timeOffset="40267">4339 11216 7533,'-18'-44'1529,"-1"18"-540,-6 10-359,0 27-585,12 9 0,1 7-45,-4 13 0,2 8-30,5-4 0,2 5 0,2 1-242,1-11 0,0 1 0,3 0 0,3-1 24,5-1 1,3 0 0,4-2-1,2-3-412,10 3 1,4-5 0,4-4 659,1-7 0,3-4 0,-1-6 0,9-6 0,-4-8 0,-13-3 0,0 0 0</inkml:trace>
  <inkml:trace contextRef="#ctx0" brushRef="#br0" timeOffset="40734">4500 11539 7533,'-19'-26'989,"-1"1"1,-4-12-271,18 19-1259,35 18 405,-7 9 1,2 5-46,5 3 0,-1 5 45,0 10 0,-6 3 135,-7-5 0,-5-1 0,-8 0 0,-4-2 0,-12 3-180,-5-51 180,17-20 45,7-1 0,4-3 135,6 3 0,2 1 45,-4 7 0,0 5-135,5-1 449,-18 53-179,-1 4 0,1 4-270,-2 9 0,4 3-270,6 1 0,7-1-270,7-9 0,6-5 237,3-5 0,2-6 0,-3-7 0,-2-4 0,19-1 0</inkml:trace>
  <inkml:trace contextRef="#ctx0" brushRef="#br0" timeOffset="41989">5032 11055 7533,'-19'-31'1439,"7"11"0,28 26-1034,7 7 0,4 6-256,0 0 1,3 4 0,1 2-470,-3-3 1,2 1-1,-1 3 1,-3 2 116,1 10 1,-2 3 0,-3 4-1,-5 0-617,-6 4 1,-4 1 0,-4 1 0,-2-2 677,-1-5 1,-2-1-1,-2 0 1,-5-2-1,-5-2 1,-4 0-1,-3-3 1,1-4-1,-11 1 1,0 1-1</inkml:trace>
  <inkml:trace contextRef="#ctx0" brushRef="#br1" timeOffset="43733">26268 11861 23173,'45'5'-227,"0"0"1,0 0 0,0-1 0,-6 4 0,1 1 0,1 2 0,1 0 0,1 1 0,0 1-27,1 0 0,2 0 1,1 2-1,1 0 1,-1 1-1,0 0 1,-1 0-187,-2 1 1,0 0 0,0 1 0,-1 0 0,-1 0 0,-1 0-1,-3 0 326,4 2 1,0 0 0,-3 0 0,-4 2 0,-7 1-107,-1 8 1,-8 2 0,-11 0-7,-18 2 0,-12 0 1,-4 0 200,2-5 1,-4-1 0,-1 0-1,0 2-238,-4 2 0,0 2 0,1 1 0,4 1-38,5 2 0,2 0 0,5 2 0,5 2-26,5 3 1,7 2-1,5 1 1,4-1-61,2-8 0,4 0 0,4-1 0,1 0 0,0-1 261,3 0 0,3 0 1,0-1-1,0 0 1,-2 0 80,3 6 1,-1 0-1,-2 0 1,-3-1 270,-4-6 0,-1 0 0,-4-1 1,-3 1-319,-6 11 0,-6 0 0,0 1-30,1-10 1,-1 0-1,-1 1 1,1-1-38,-2 10 0,-1-1 1,1 4 134,2-13 0,1 3 0,-1 0 0,2 1 0,0 0-118,1-2 1,1 0 0,1 0 0,0 1 0,-1 1-232,-1 6 0,-1 2 1,0 0-1,1 0 1,-1 0 212,2-1 0,1-1 1,-1 1-1,1-1 0,-1 0 54,-1 1 1,0-2-1,0 1 1,0 1-1,0 0 112,0-6 0,0 0 0,0 1 1,0 0-1,-2 0 0,-1 1-100,-2 2 0,-1 0 0,-2 1 0,-1 0 0,1-2 0,0-1 0,1-1 0,0-1 0,1-1 0,-2 0 0,-2-1 0,-6-1 1,1-1-1,0 1 0,-1 0 0,1-1 0</inkml:trace>
  <inkml:trace contextRef="#ctx0" brushRef="#br0" timeOffset="44939">5702 10175 7533,'-44'-12'-630,"12"11"630,14 2 810,29 6-541,27-13-314,-7-7 0,1-4 225,-1-4 0,-3-4 90,-1 0 0,-11-1-180,-33-11 90,-29 41-675,21 5 0,1 5 495,3 4 0,8 2 0,20 11 0,12-13 0</inkml:trace>
  <inkml:trace contextRef="#ctx0" brushRef="#br0" timeOffset="45538">6645 9692 7533,'0'-36'329,"0"-1"1,0 8 0,0-1-825,-1-8 1,-4-1 269,-5 7 0,-3 1 315,-2-5 0,-3 3 135,-10 6 0,-5 9-91,-2 14 1,1 12 0,2 15 0,5 12-45,8-4 0,4 4 0,6 0 90,9 0 0,5 0 0,7-3 45,15 7 0,9-10-91,8-16 1,3-13 45,0-12 0,-6-9-45,-12-9 0,-8-3-45,-9 5 0,-8 4 180,-22-1 0,-2 66-210,12-10 0,1 5 0,3 3-285,1 3 0,3 2 0,1 3 0,1 0 27,0-6 1,1 2 0,0-1 0,0 0 0,-1 0 219,0 4 1,-1 0 0,-1-1-1,-5-3 38,-6 3 0,-4-3 0,-8-8-401,-8-12 0,-7-8 1,0-3-1,-10-3 1,-1-6-1,14-2 1,1 0-1,-1 0 1</inkml:trace>
  <inkml:trace contextRef="#ctx0" brushRef="#br0" timeOffset="45973">3942 12121 7533,'-36'-5'-450,"14"31"45,14 3 0,4 4 405,0-1 0,5 1 0,8 12 0,4-2 0,-6-18 0,0 0 0</inkml:trace>
  <inkml:trace contextRef="#ctx0" brushRef="#br0" timeOffset="46573">7003 10138 8162,'6'-21'1350,"1"27"-1440,5 38-540,0-10 0,0 2 630,-5-5 0,1-2 0,5-2 0,3-2 0,3-1 0</inkml:trace>
  <inkml:trace contextRef="#ctx0" brushRef="#br0" timeOffset="46839">7611 9333 6055,'-17'-29'1529,"0"-1"0,-18 15-1355,0 18 0,-1 13-25,11 8 1,4 8 0,2 3-443,4-1 1,2 3 0,2 2 0,3-1-2,3 2 1,3 0 0,2 0 0,1-3-1,3 2 1,2-2 0,2-2 0,6-4-1,0 0 1,0 0 0</inkml:trace>
  <inkml:trace contextRef="#ctx0" brushRef="#br0" timeOffset="47223">7611 9507 7533,'6'-29'1529,"-1"0"0,20-3-1889,8 50 270,-15 8 0,-4 6-180,-8 8 1,-5 2 179,-3 0 0,-5-3 45,-5-9 0,0-9-135,3-14-135,21-27 0,11-15 375,-5 3 0,3-3 0,0 0 180,5-2 0,0 0 0,-1 1 209,10-11 1,-14 13 450,-26 27-676,-3 28 1,-1 16-375,-3-7 0,0 3 1,4 0-571,8 2 0,5-1 1,1-2 272,0-1 0,6-5 0,12-3 0,4-7 0,11-10 1</inkml:trace>
  <inkml:trace contextRef="#ctx0" brushRef="#br0" timeOffset="47439">8033 9110 7533,'5'-19'1439,"35"34"-945,-6 7 1,3 7-75,-5 1 0,1 6 0,-2 4-969,-7-2 1,-2 3-1,-2 2 1,-3 0 98,-5-3 0,-3 2 1,-3-1-1,-2-2 229,-1 8 1,-4-2 0,-5-3 0,-9 6 0,-7-10 0,-15-8-1</inkml:trace>
  <inkml:trace contextRef="#ctx0" brushRef="#br0" timeOffset="47939">8926 9555 7533,'13'-35'1079,"-1"-1"0,-4 0 1,-8 3-1125,-17 6 0,-8 4 135,-10 1 0,-7 4-210,8 6 0,-3 3 0,1 5 480,-14 10 0,5 12-46,10 7 1,13 7-180,20 7 0,15-1 0,19-4 0,12-10-570,-3-13 1,5-7 0,-1-7 194,2-9 0,-1-9 1,-4-6 126,-14 2 1,-1-4-1,-5-3 1,-4-2-38,-3-13 0,-8-3 0,-6 0 60,-6 11 0,-4-1 0,-3 1 0,-2 3 0,-3-2 0,-4 4 0,0 4 90,-4-6 0,1 17 0,-5 53 90,23-4 0,5 8 0,1 2-448,-1-2 0,0 3 1,1 2-1,2 0 214,4-3 0,2 2 0,1 0 0,0-1 0,-1-3-169,0 7 0,-1-3 1,4-1-1,8 2 1,3-1-1,0-7 1,-3-13-1,0 0 0</inkml:trace>
  <inkml:trace contextRef="#ctx0" brushRef="#br0" timeOffset="48339">9284 9371 7533,'0'-36'809,"-1"0"1,12 8-1,7 7-854,9 14 0,4 9 180,11 11 0,-1 10-270,-6 5 0,-6 7-180,-7 11 1,-13 2 179,-20-5 0,-9-3 270,-1-4 0,-6-10 0,-5-16 0,2-13 269,16-17 1,7-9-285,7-2 0,5-4 0,4 0 119,7-4 1,4 0 0,1 2 180,-2 3 0,0 1 0,2 5-16,6-2 1,-4 17 495,-17 43-810,-6 3 0,2 6-90,9-2 0,5 1 0,1-1 0,4 4 0,6-3 0,7-13 0,0 0 0,0 0 0</inkml:trace>
  <inkml:trace contextRef="#ctx0" brushRef="#br0" timeOffset="57467">14653 7759 7533,'-7'-34'-60,"1"-1"0,3 7 0,-1-2 285,-1-18 0,-1 0 89,4 15 1,-2 2-180,-3 1 0,-4 11-45,-31 44 0,22 3 0,1 9 0,0 4-675,2 0 0,0 3 1,1 4-1,2 5 596,4-14 0,1 2 0,1 2 1,0 2-1,1 2 0,0 2 1,1 0-1,0 1-172,2-7 1,0 2-1,1 1 1,0 1 0,1 1-1,0 1 1,0 0-1,1 0 1,0 1 0,-1-1-1,1-1 1,0 0 115,0-2 0,0-1 0,0 1 0,0-1 0,0 0 0,1 0 0,0 0 0,-1 1 0,1 0 0,0 1 0,0 0 0,0 1-33,0 0 1,1 2 0,-1 2 0,1 0 0,0 1 0,0 0 0,0 1 0,0-2 0,0 0 0,0-1 0,-1-2 0,1-2 0,-1-2 0,0-3-3,-1 11 1,1-3 0,0-3 0,-1-2 0,-1-2-1,0 0 1,-2 1 154,-1 5 0,0 3 0,-1 0 0,-2-6 0,-3-9 0,-4-14-75,-14-16 0,-4-13 0,0-4 0,4-8 0,12-18 0,0 1 0</inkml:trace>
  <inkml:trace contextRef="#ctx0" brushRef="#br0" timeOffset="57816">14974 8044 7533,'-24'-19'689,"0"0"1,-8 15 0,-3 10-466,1 12 1,2 10-664,11-2 0,1 7 0,3 3 1,2 2 492,6 2 0,3 2 0,2 3 0,3 1 0,-1 3-523,2-3 1,0 3 0,1 2 0,2 0 0,0 1 0,0-3 0,1-1-79,1-3 1,0-1 0,1-1 0,1-1 0,-1-1 0,1 1 367,0 10 1,0 1 0,0-1 0,1-6 0,0-9 0,4-3 0,-2-10 0,-3-13 0</inkml:trace>
  <inkml:trace contextRef="#ctx0" brushRef="#br0" timeOffset="58000">14578 8726 0,'-18'-47'2489,"10"17"-47,14-11-2712,25 23-405,4 13 1,3 3 674,-4-2 0,0 2 0,3 2 0,-1 0 0,12 0 0</inkml:trace>
  <inkml:trace contextRef="#ctx0" brushRef="#br0" timeOffset="58416">15247 8206 7173,'-7'-25'180,"2"0"1979,5 5-1080,-11 14-989,-3 40-135,-1 3 0,-1 7-345,8-7 0,1 3 1,2-1-181,0 0 0,1 0 1,6-3-196,9 5 0,8-13 406,28-28 359,-20-12 0,-3-6 0,-4-9 0,-4-1 0,2-15 0</inkml:trace>
  <inkml:trace contextRef="#ctx0" brushRef="#br0" timeOffset="58732">15334 8255 7533,'12'-35'959,"1"1"1,3 7-1,3 3-779,3 4 0,1 10 0,17 37-585,-22 0 0,-6 6-315,-11 13 1,-8 2 269,1-7 1,-3-4 269,-3-7 0,-1-12 0,1-29 90,14-12 0,7-5 270,2-10 0,4-1 359,4 1 1,1 5 719,6 7-719,-15 64-540,-15-1 0,1 4 0,14 2 0,4-2 0,-7-8 0,4-5 0,14-14 0,1 0 0</inkml:trace>
  <inkml:trace contextRef="#ctx0" brushRef="#br0" timeOffset="58916">15743 7970 7533,'2'-36'3058,"31"26"-2878,-6 20 0,4 11 0,-1 3-203,-5 1 1,-1 4-1,-2 3 1,-2 4-213,-4 2 1,-3 6 0,-2 1 0,-2 0 0,0-2 0,-2-3 0,0-1 0,-3 0 0,-2 1 0,-7 7 0,1 1 0,-1-1 0,0 1 0</inkml:trace>
  <inkml:trace contextRef="#ctx0" brushRef="#br0" timeOffset="59266">14603 9296 8072,'44'-2'0,"0"1"0,-1-1 0,1 0 0,0 1 0,-1-5 0,0-1 0,1-1 0,1 0 0,1 1 0,0 0 12,-2 3 1,0 0 0,2 1 0,0 0 0,-1 0 0,-1 0 0,-1-2-287,10-2 1,-2-1 0,-1 0 0,-2 0 0,-3 1 0,-2 0 0,-2 1 0,-4 0 0,-4 3 0,0 3 0,-1 0 0</inkml:trace>
  <inkml:trace contextRef="#ctx0" brushRef="#br0" timeOffset="59800">14999 10026 7533,'16'-33'0,"-1"-1"0,1 1 0,-2-1 0,-1-1 0,1 1-60,2-1 0,0 0 0,-4 0 644,-4-14 1,-9 2-450,-5 6 0,-9 12-45,-34 28 45,16 26 0,4 14-75,12 2 0,5 8 0,0-3-60,0-9 0,0 0 0,8-2 0,9 1 0,6 0 0,7-13-90,12-19 0,4-12 135,9-11 0,-2-9 404,-6-9 1,-7-3-270,-9 4 0,-9 3-90,-17 7-90,-6 56-90,9 10 0,6 8-150,3-6 0,2 3 0,0 0-492,1 3 1,1 1-1,-4-1 162,0-3 1,-3-1-1,-7-2 420,-11-6 0,-7-2 0,-4-5 150,-3-5 0,-4-5 0,-1-6 0,-3-6 0,-1-5 0,2-4 0,-6 0 0,6-7 0,14-9 0,-1 0 0</inkml:trace>
  <inkml:trace contextRef="#ctx0" brushRef="#br0" timeOffset="60099">14926 10175 7533,'34'-31'359,"0"0"1,-1 8 0,2 0 59,2-5 1,4-3 0,-3 6-15,2 4 0,-1 8-270,-3 8 0,-6 10-1125,-16 39 675,-20-4 1,-8 2-1,-7 0 0,-3 0 135,1 0 0,0-5-180,-7 2 181,58-39 89,4-16 0,6-7 239,-7 8 1,3 0 0,-1-1 0,-3-1 0,-1 0 0,0 3-195,5 2 0,-3 4 45,11-2 0,-9 10 0,3 0 0</inkml:trace>
  <inkml:trace contextRef="#ctx0" brushRef="#br0" timeOffset="60382">15731 9593 7533,'-6'-31'1638,"-1"0"0,-5-3-1406,-6 23 127,10 48-628,-3 10 269,13-19 0,1-2 0,-1 6 0,3-9 0</inkml:trace>
  <inkml:trace contextRef="#ctx0" brushRef="#br0" timeOffset="60683">15756 9555 7533,'-7'-31'2518,"-4"13"-1258,-13 28-721,5 13 1,0 9-510,2 0 0,1 3 0,3 4-447,4-3 1,2 4-1,3 0 1,3-1-237,6 1 1,3 0 0,3-2 0,1-1 513,4 2 0,3-2 0,3-5 1,1-5-1,3-3 0,-1-7 0,2-11 1,0 0-1</inkml:trace>
  <inkml:trace contextRef="#ctx0" brushRef="#br0" timeOffset="61066">15842 9754 7533,'-26'-18'1709,"47"10"-1260,27 8-539,-7 8 1,1 8-406,-11 7 0,-4 4 45,-5-1 1,-10 0 269,-34 18-90,4-42 270,1-19 0,4-10 90,9-10 0,8-4 629,4 2 1,3 2-226,-1 5 1,1 14 405,1 34-765,-8 11 0,-4 6-495,-1 11 0,2 1 360,12-8 0,3-4 0,-3-9 0,3-6 0,32-7 0</inkml:trace>
  <inkml:trace contextRef="#ctx0" brushRef="#br0" timeOffset="61272">16338 9383 7533,'0'-20'2248,"23"41"-1618,-7 2 0,1 7-421,-2 1 1,0 5 0,0 2-620,2 7 0,0 2 1,-3-3-1,0 5 1,-2-3-1,0 0 0,0 0 1</inkml:trace>
  <inkml:trace contextRef="#ctx0" brushRef="#br0" timeOffset="61550">16945 8540 7533,'-37'-26'1259,"23"30"-1259,10 7 0,23 25 0,6-11 0</inkml:trace>
  <inkml:trace contextRef="#ctx0" brushRef="#br0" timeOffset="62600">17565 8317 7533,'-12'-26'719,"11"2"-89,7 1-720,8-9-135,-8 6 0,-5-3 135,-12 0 0,-7 0 45,-5 1 0,-6 5 90,-11 10 0,-2 12 360,10 15 0,5 10-135,6 11 0,12 7-136,18 6 1,12-1-75,-2-18 0,3-1 0,2-4 255,14 4 0,1-6 134,-6-12 1,-4-3 90,1 3-180,-19 25-270,-12 9 0,-3 10-480,4-8 0,0 4 0,-1 1-209,-2-6 0,0 1 0,-2 1 0,-1-3-1,-3 4 1,-2-3-1,-5-3 90,-5-8 0,-5-2 1,-1-9 509,-7-10 0,-1-8 0,-3-6 0,4-6 0,-2-18 0</inkml:trace>
  <inkml:trace contextRef="#ctx0" brushRef="#br0" timeOffset="62882">17677 8602 7533,'21'-24'1092,"-1"0"0,13 7 0,2 5-1021,-4-1 0,0 8-386,4 15 0,-10 10-90,-23 12 1,-13 5 44,-7 5 0,-6 0 390,4-14 0,-2 0 0,0-3 60,-9 5 0,12-4-180,29-7 90,22-21 0,10-9 0,-6 1 0,1-2 0,-4 0 0,0 0 0,0 0 0</inkml:trace>
  <inkml:trace contextRef="#ctx0" brushRef="#br0" timeOffset="63416">18173 8515 7533,'7'-23'2338,"15"2"-2338,-1 2 810,5 19-810,-8 19 0,-24 13-180,-8-1-90,-5 0 630,7-17 449,12-3 181,23-17-990,-1-1-90,3 6-1889,-25 19 540,-19 20 449,-2 2 721,20-15-181,38-48 540,-8-4 0,1-4 494,6-5 1,-3 0 179,-7 2 1,-8 6 584,-11 14-899,-17 46-630,-1-6 0,3 2 180,18 4 0,8-2 0,8 1 0,3-22 0,1-1 0</inkml:trace>
  <inkml:trace contextRef="#ctx0" brushRef="#br0" timeOffset="63666">19065 7511 7533,'-31'20'819,"0"-1"0,6 5 0,0 5 0,2 4-537,5 3 1,1 5 0,2 2 0,1 0-801,-1 4 1,2 1 0,2 0 0,5 0-23,5-1 0,5 1 0,3-3 1,-1-3 121,-1-2 1,1-4-1,5-4 1,19 4-1,3-10 1,-2-14 0</inkml:trace>
  <inkml:trace contextRef="#ctx0" brushRef="#br0" timeOffset="63966">19226 7883 7533,'25'-21'719,"-6"10"451,5 24-811,-16 12 271,-2 6-630,-19 6-360,-1-5 90,-4-13-989,12-8 1259,6-11 0,6 0 0</inkml:trace>
  <inkml:trace contextRef="#ctx0" brushRef="#br0" timeOffset="64283">18744 7623 7533,'-24'-30'1529,"-13"3"-720,5 32 1,-4 10-151,5 0 1,-1 4 0,2 6-790,2 5 1,1 6 0,2 4-1,3 1 112,4-4 0,2 1 0,2 1 0,2 1 0,6 0-72,3 1 0,4 1 0,3 0 0,4-1 1,4-3-731,8 7 1,8-2 0,2-3 0,2-4 693,5 0 0,2-5 1,2-7-1,1-8 1,1-5-1,-5-5 0,-11-6 1,1 0-1</inkml:trace>
  <inkml:trace contextRef="#ctx0" brushRef="#br0" timeOffset="64983">18744 7858 7533,'-31'-34'2428,"11"-6"-1664,13 12 1,7-1-495,9 5 0,6 4-315,9 6 0,3 9-315,4 14 1,-4 11-91,-7 18 0,-12 11 90,-10-5 0,-8 4 1,-3-1 32,1-11 1,-2 1 0,-3-1 0,-1-3 326,-6 6 0,-3-3 0,3-11-540,-4-12 315,37-40 0,14-17 285,-2 7 0,4-4 0,2-2-56,-3 5 0,2-1 0,-1-1 0,-1 3 295,-1-2 1,-1 1 0,-3 3 240,1-8 0,-10 19 629,-29 59-929,8-5 0,-1 6 0,1 2-151,-1 9 1,2 3 0,6-1-390,8-3 0,5 0 1,7-6 299,5-8 0,6-5 0,2-5 0,7 0 0,3-9 0,2-14 0,-1 0 0</inkml:trace>
  <inkml:trace contextRef="#ctx0" brushRef="#br0" timeOffset="65233">19177 7486 7533,'5'-31'3276,"41"50"-1901,-16 1 0,0 8-1255,0 7 0,-1 7 0,-5 4-803,-9-6 0,-3 3 0,-4 2 1,-3-1-138,-5 0 1,-4 0 0,-3 0 0,-1-1 535,-1-3 1,-1-1-1,-2-1 1,-2-4 0,-4 0-1,-4-3 1,2-6-1,-16 9 1</inkml:trace>
  <inkml:trace contextRef="#ctx0" brushRef="#br0" timeOffset="65683">19884 7933 7533,'21'-37'959,"0"-1"1,-6 7-1,-8-1-1634,-12 0 1,-12 3 629,-17 9 0,-9 7 105,6 8 0,-3 4 0,1 6 119,-1 8 1,1 6 0,5 4 0,1 9 0,14 5 0,20 5 0,17-4 90,19-19 0,10-12 59,-8-9 1,3-6 0,-3-7-543,0-8 1,-2-7 0,-5-4 152,-6-4 0,-5-6 0,-5-1-90,-4-2 0,-5-3 0,-4 3 120,-5 8 0,-3 2 0,-2 4 435,-2-6 0,-1 18-765,-2 50-45,6 13 0,6 11 270,3-17 0,2 3 0,2 2 1,0-1-686,2 5 1,2 0 0,1 0 0,0-3 580,5 4 0,0-3 1,3-3-1,-1-7 1,2-2-1,0-7 0,0-9 1,0-1-1</inkml:trace>
  <inkml:trace contextRef="#ctx0" brushRef="#br0" timeOffset="66033">20231 7784 7533,'9'-37'819,"0"0"0,0 1 0,11-6 0,6 11-209,7 19 1,4 12-611,3 16 0,-5 11-450,-12 6 1,-6 5 89,-3 3 0,-6 0 360,-12-7 0,-5-4 270,-5-6 360,13-59-316,15-2 1,8-4-135,-2 5 0,2-3 0,1 1 30,-1 6 0,2 1 0,-4 4 149,-2-1 1,-10 12 899,-41 53-989,14-11 0,-2 5 0,6 3-660,6 8 0,7 3 1,2-2-21,0 6 0,9-5 1,12-16-1,7-2 1,1-4-1,2-7 0,1 0 1</inkml:trace>
  <inkml:trace contextRef="#ctx0" brushRef="#br0" timeOffset="67049">30718 8986 7533,'18'-22'359,"13"18"1,7 30 0</inkml:trace>
  <inkml:trace contextRef="#ctx0" brushRef="#br1" timeOffset="69239">3210 11923 10515,'11'-32'334,"0"0"1,0 1 0,17-7 0,8 7-238,-5 12 0,6 4 0,2 2-856,1 5 1,3 2 0,2 1 0,2-1 562,-2 0 1,2-2 0,0 1 0,2 0 0,-1 0 16,1 0 0,1 0 0,0 1 0,-1-1 1,-1 0-1,-3 1 0,-1 0 0,-1-1 1,-1 1-1,-2 0 0,-2 0 0,1 0 1,-1 0-1,0 1 0</inkml:trace>
  <inkml:trace contextRef="#ctx0" brushRef="#br1" timeOffset="69889">6223 9952 12070,'-21'-26'-2156,"16"8"2754,24 4 0,14 1-184,-1 1 0,7 0 1,3 0-1,1-2-961,-5 1 1,2-2 0,1 0 0,1 0 0,1 0 0,1 0 336,-5 1 1,2 1-1,0 0 1,1-1-1,0 1 1,0 1-1,0 0 218,2 0 1,1 1-1,0-1 1,1 2-1,-2-1 1,-3 2 0,-2 0-1,5-2 1,-4 2-1,-2 0 1,0 2-1,5 4 1,1-1 0,0 1-1</inkml:trace>
  <inkml:trace contextRef="#ctx0" brushRef="#br0" timeOffset="71466">3905 13683 7533,'6'-34'427,"0"0"0,0 0 0,3-5 1,1 4-159,0 5 1,-1 2 360,4-16-585,-9 13 0,-3 0-180,-4 3 0,-5 3-494,-22-12 584,3 42 0,-3 12 134,7 6 1,1 6 0,3 6-502,5-2 1,2 3 0,2 4 0,2 2 0,1 3 411,1-2 0,3 4 0,0 2 0,2 1 0,1 2 0,0 1 0,0 1-293,1-9 1,0 0 0,0 2 0,1 1 0,1 0 0,-1 1 0,1 0 0,0 0 0,-1 0 0,1 0 259,-1-2 0,1 0 0,0 1 1,0 0-1,1 0 0,-1 0 1,-1 0-1,1 0 0,-1-1 1,0 0-1,-2-1 24,1 1 0,-1 0 0,0-1 0,0 1 0,-1-1 0,0 0 0,-1-2 0,-1 0 0,-1-2 0,-1-1-128,-2 7 0,0-2 0,-2 0 0,-1-2 1,-1-3-1,-4-2 0,-2-4 496,-5 1 1,-4-2 0,-3-5 0,-1-3 0,-2-5-246,-8-2 0,-3-7 0,-1-4 0,2-4-504,-8-5 0,2-5 1,5-8 311,8-8 0,3-7 0,7 0 1,3-4-1,9-3 0,14-5 0,0 0 1</inkml:trace>
  <inkml:trace contextRef="#ctx0" brushRef="#br0" timeOffset="71816">4736 14141 7533,'-17'-43'562,"0"-1"0,0 1 0,-8-6 0,-4 19-787,1 35 1,1 15 373,11 8 1,5 9 0,2 4-926,1 2 0,3 4 0,1 3 0,3 1 791,3-8 0,2 2 0,2 1 0,1 1 0,0 2 0,-1 0-389,-1-7 1,0 2-1,0 0 1,1 1-1,-1 1 1,0-1-1,0 0 1,0-1 193,1 4 0,0 0 0,0 1 0,-1-2 0,0 0 1,-2-1-1,-2-2-18,-2 8 0,-2-1 0,-1-2 0,-3-3 0,-2-6 236,-3 5 0,-4-5 0,-4-16 0,-8-19 1,-2-13-1,7-7 0,-1-1 0</inkml:trace>
  <inkml:trace contextRef="#ctx0" brushRef="#br0" timeOffset="71983">4240 14885 7533,'-2'-29'839,"1"0"1,12 6-1,8 4-1109,20 2 1,9 5-824,-3 1 1,4 1 0,0 0 865,-2 3 0,-1 0 0,-1-1 0,-1-3 0,0-1 0,-4 1 1,2 1-1,0 1 0</inkml:trace>
  <inkml:trace contextRef="#ctx0" brushRef="#br0" timeOffset="72199">5094 14204 0,'-2'-33'480,"-1"1"0,-4-7 1872,-16 25-2218,1 40 1,1 17 22,8-11 1,1 4-1,1 2 1,1 1-214,-2 7 0,1 3 0,2 0 1,2 1-323,5-8 0,1 0 0,1 1 1,2-2-1,-1-2 343,1 8 1,1-4-1,3-1 1,4-4 0,2-2-1,0-8 1,7-4 0</inkml:trace>
  <inkml:trace contextRef="#ctx0" brushRef="#br0" timeOffset="72550">5218 14513 7533,'20'-40'599,"0"1"1,3 9 0,1 13-1050,3 25 0,-1 14 315,-4 15 0,-9 7-45,-12-10 0,-6 1 1,-2-1 119,0 1 0,-2 0 0,-2-4-75,-8 5 0,-1-16-495,-5-36 540,28-18 0,11-9 270,-3 4 0,2-3 0,3 2 269,2 1 1,2 2 0,0 4-90,1-4 0,-4 17 629,-6 45-989,-11 8 0,-2 7-750,5-5 1,3 2 0,1-3 531,0 1 0,4-4 0,9-2 0,1-7 1,4-9-1</inkml:trace>
  <inkml:trace contextRef="#ctx0" brushRef="#br0" timeOffset="72751">5665 14166 7533,'5'-33'1092,"1"-1"0,11 12 0,7 8-797,12 10 1,4 14-236,-5 10 0,0 10 0,-3 6-880,-8 1 1,-3 4 0,-3 4 0,-2 1 163,-5-6 1,-2 2-1,-2 2 1,-2-2 0,-2-1 425,-1 0 1,-1-1-1,-4-1 1,-1-1-1,-5 11 1,-3-1-1,-3-7 1,0-13-1,-1 0 1</inkml:trace>
  <inkml:trace contextRef="#ctx0" brushRef="#br0" timeOffset="73399">6508 14551 8072,'44'-18'1092,"-1"0"0,-6 1 0,-4-5-346,0-16 0,-11-7-1286,-13 9 0,-9-2-405,-10-8 1,-12 5 224,-10 18 1,-6 13 944,-2 19 0,3 13 44,14 2 1,4 8 0,4 1-30,3 6 0,6 3 0,6-2-150,8-4 0,7-3 0,4-5-135,12-2 0,4-15-255,-7-21 0,1-13 0,-4-5 270,-1-10 0,-5-8 1,-5-3-129,-5 5 1,-4-2 0,-2-2 0,-2 3 134,-2 3 1,-3 1 0,0 1-1,-1 3-217,1-4 0,0 3 1,-3 12 59,-10 14 299,15 34 1,8 23 0,1 1-120,0-9 0,2 2 0,1 2 0,0 2-326,1 1 1,0 2-1,2 2 1,1-2-1,1-2 326,4 2 0,1-1 0,2-3 0,-1-3 0,0 2 0,1-3 0,-1-5 0,5-5 0,0 0 0</inkml:trace>
  <inkml:trace contextRef="#ctx0" brushRef="#br0" timeOffset="73732">7003 14563 7533,'-2'-36'719,"0"-1"1,-1 1-1,10-8 1,3 1-405,0 0 0,8 6-46,11 19 1,2 12-225,-9 16 0,-2 10-135,-2 12 0,-6 6-405,-9 4 1,-8 0 314,-3-5 0,-3-5-90,-3-1 225,22-50 0,6-14 15,3 2 0,3-4 0,1-2 125,-1 3 0,2-3 0,0 1 0,-2 1 264,4-7 1,-2 0 0,-3 18 360,-1 21-406,-26 39 1,-11 20-540,9-19 0,-1 3 1,3 1-1,2 1-71,5 2 1,3 1-1,2-1 1,1-4 0,-1 0-1,2-4 1,4-1 0,10-7-1,0 1 1,0 0-1</inkml:trace>
  <inkml:trace contextRef="#ctx0" brushRef="#br0" timeOffset="74349">7909 15790 7533,'-31'31'254,"0"0"1,0-1 0,2-2 0,-1-1 0,-3 1 0,-3 1-195,2-3 0,-3 1 0,-3 1 0,-1 0 0,-1-1 0,-2-1-470,6-4 0,-1-1 1,-2 0-1,0 0 1,-1-1-1,-1-1 0,-1 0 1,-1-1 331,4-2 1,0-2 0,-1 0 0,-1 0-1,0-1 1,-1-1 0,-1 1 0,-1-1 0,1 0-1,-2 1 37,3-1 0,-1-1 1,-1 1-1,0 0 1,-1-1-1,0 0 1,-1 0-1,0 0 1,-1 0-1,0-1 1,0 0-1,0 0 41,3-2 0,-1 1 0,1-1 0,-1 0 0,-1-1 0,0 1 0,0-1 0,0 0 0,0 0 0,-1 0 0,0-1 0,0 1 0,0-1 0,0 1-27,1-1 1,0 1-1,-1-1 1,0 0 0,1 0-1,-2 0 1,1 0 0,0-1-1,-1 1 1,1-1 0,-1 0-1,0 0 1,0 0 0,1-1-1,-1 1 38,1-2 0,1 1 0,-1 0 1,0-1-1,0 1 0,0-1 1,0 0-1,0 0 0,0 0 1,0-1-1,-1 0 0,2-1 0,-1 0 1,0 0-1,1-1 0,0 0-87,-2-1 1,1 0-1,-1 0 1,0-1-1,1 0 1,0 0-1,0-1 1,0 0-1,0-1 1,0 0-1,1-1 1,0 0-1,1-1 1,-1-1-1,2 0 41,-5-1 0,1 0 1,0-1-1,0 0 1,1-1-1,-1 0 1,2-1-1,0-1 1,0-1-1,1-1 1,1-1-1,1-2 1,1-1-76,0-1 0,0-2 0,0-1 1,1 0-1,0-2 0,1-1 0,2-1 1,0-1-1,2-1 0,2-2 0,1-1 1,2-1-31,0-4 1,1-2 0,1-1 0,2-2 0,1-2 0,2 0 0,2-2 0,1 0 0,3-2 0,1 0 0,3 0 120,4 4 1,1-2-1,2 0 1,1-2-1,3 0 1,0 0-1,2-2 1,1 1-1,2-1 1,0 1-1,2-1 1,0 1 0,1 0 18,1 3 0,0-1 0,2-1 0,0 1 0,1 0 0,2 0 0,0-1 0,2 1 0,0 0 0,2-1 0,2 1 0,0 1 0,2-1 0,1 1 0,-1 3 0,2 0 0,1 0 0,2 0 0,0 0 0,1 0 0,1 0 0,2 1 0,0-1 0,1 1 0,1 0 0,0 1 0,2 0 0,0 1 0,1 1 0,0 0 0,2 2 36,-2 2 0,1 0 1,1 1-1,1 1 0,1 0 1,1 0-1,0 1 0,1 0 1,1 1-1,0 0 0,1 1 1,0 0-1,0 0 0,1 1 1,0 0-1,0 1 0,1 0 1,-1 0-1,1 1-9,-2 1 0,1 0 0,1 0 0,0 1 0,0 0 0,1 1 0,0-1 0,0 2 0,0-1 0,1 1 0,0 1 0,0 0 0,1 0 0,0 1 0,-1 0 0,1 1 0,0 0 0,1 1 0,-1 0 0,0 1-18,1 0 0,0 0 0,0 1 0,0-1 0,1 2 0,-1-1 0,1 1 0,0 1 0,0 0 0,1 0 0,-1 1 0,1 1 0,0 0 0,0 1 0,0 1 0,0 1 0,1 0 0,0 1 0,-1 1 0,1 1-5,0 1 0,0 0 0,0 2 1,1 0-1,0 1 0,1 1 1,0 0-1,0 1 0,0 1 0,0 1 1,0-1-1,0 2 0,-1 0 1,1 1-1,-1 0 0,0 0 1,-1 1-1,0 1 0,-1 0 0,-1 0 1,0 1-16,4 0 0,-1 2 1,0 0-1,0 2 1,-2-1-1,1 2 1,-1 0-1,-1 0 0,1 1 1,-1 1-1,0 0 1,0 1-1,-1 0 1,1 0-1,0 1 0,-1 0 1,1 0-12,1 0 1,0 1 0,0 0 0,1 0 0,-1 1 0,1 0-1,-1 0 1,0 1 0,0 1 0,-1 0 0,0 1 0,-2 0 0,0 2-1,-1 1 1,-1 0 0,-1 2 0,-1 0-30,-2 3 0,1 1 1,-2 1-1,0 1 1,-1 1-1,0 2 1,-1 0-1,-2 0 0,0 1 1,-1 0-1,-1 1 1,-1-1-1,-2 0 1,0 0-1,-2-1 0,-1 0 37,3 5 0,0-1 1,-3 0-1,0 0 0,-2-1 1,-2 2-1,-1-1 0,-3 2 1,-2 1-1,-1 2 1,-4 1 13,-2-1 0,-2 3 0,-2 1 0,-1 2 0,-2 0 0,-2 2 0,-1 0 0,-3 0 0,-1 0 0,-2 0 0,-1-2 0,-2-1 0,-2-1 0,-2-3 0,-1-2 0,-3-1 0,-2-1 0,-1-1 0,-2-1 0,-2 0 0,-2-1 0,0-1 0,-2 1 0,-1 0 0,-1-1 0,0 1 0,-2 0 0,1 1 0,3-5 0,-1 0 0,-1 0 0,-2 1 0,0 0 0,-2 0 0,0 0 0,-1 0 0,-1 0 0,0 0 0,0 0 0,-1-1 0,1 0 0,-1-1 0,1 0 0,0-1 0,0 0 0,2-1 0,-1-1 0,2-1 0,-4 2 0,0 0 0,1-1 0,0-1 0,0 0 0,0-1 0,1-1 0,-1 0 0,1-1 0,-1 1 0,0-2 0,0 1 0,0 0 0,-1-1 0,0 1 0,-4-1 0,1 0 0,-1 1 0,0-1 0,0 0 0,0 1 0,0-1 0,0 0 0,0 0 0,0 1 0,1-1 0,-1 0 0,0 1 0,0-1 0</inkml:trace>
  <inkml:trace contextRef="#ctx0" brushRef="#br0" timeOffset="95582">15111 16906 7533,'-42'-22'359,"19"11"-269,-6-13 270,23 19-90,17 16 270,3-3-270,22 10-180,3-11-360,5-13-360,-13-19 1080,-13-19 179,-34 4 91,-6 27 90,-10 39 449,25 20-540,32-7-3237,20-34 2518,-10-14 0,3-20 0,-24 10 0</inkml:trace>
  <inkml:trace contextRef="#ctx0" brushRef="#br0" timeOffset="96333">15383 16769 7533,'-19'-27'2338,"7"5"-1438,12 22-1080,7-6 180,11-12 270,-9-3 0,1-6-136,5-14 1,0-5-45,-4 4 0,0-4 0,-1-2-347,-2 5 0,0-2 0,0-1 0,0 0 257,-1 3 0,0 0 0,0 0 0,1-2 0,-2 1-455,1-3 1,-1 0-1,0 0 1,1-1-1,-1 0 275,0 6 0,0-1 0,1 0 0,-1-1 1,0 1-1,0-1-149,0-2 0,0 0 0,0 0 1,-1-1-1,0 1 0,-1-1 299,0-2 0,-1 1 0,-1-1 0,0 0 0,0 0 0,-1-1-133,-1 5 0,0 0 0,0-1 0,-1 0 0,0 0 0,-1 0 0,-1 0 188,-1-1 1,0 1 0,-2 0 0,0-1 0,0 1-1,0 0 1,1 0 25,-1 0 0,1 1 1,-1 0-1,1-1 1,-1 1-1,0 0 1,0-1-52,-1 0 0,0-1 0,-1 1 0,1-1 0,-1 1 0,2-1 0,0 1-13,2 0 0,1 1 0,0 0 0,0 0 1,1 0-1,-1-1 0,1 1 51,-1 1 1,0-1-1,0 1 1,0-1 0,1 0-1,0 1 1,1-1 63,1-2 1,1 1 0,1-1 0,0 0 0,0 1 0,0-1-1,0 2-57,0-5 0,1 0 0,-1 1 0,0 0 0,1 0 0,-1 1-119,1 1 1,-1-1 0,1 1-1,0 1 1,-1 0 0,-1 0-71,-1-4 0,0 0 0,-1 0 0,-1 2 0,-1 0 55,-1 3 0,-1 2 0,0-1 0,-1 2 0,0 0 21,0-8 1,-1 1-1,0 2 1,0 0 386,-1 4 1,0 2 0,0 1-1,3 1-319,1-1 0,3 2 0,-1 3 0,0 1 0,-2 8 0,-1 15 0,-2 24 0</inkml:trace>
  <inkml:trace contextRef="#ctx0" brushRef="#br0" timeOffset="96899">15681 11191 7533,'-21'-15'494,"1"0"1,-26 0 0,13 9 0,-1 7-316,1 13 1,2 7-315,7 4 1,3 3 44,1 3 0,11 1-90,18-8 0,10-4 90,2-7 0,4-8 0,13-12 0,0-9 90,-4-4 0,-4-6 90,-9-2 0,-11-1 0,-19 1 0,-11 6 90,-10 16 0,-6 9-90,-7 7 0,2 8-90,4 6 0,12 4 269,29 16-179,19-41 0,7-10 90,7-7 0,-1-7-135,-4-9 0,-13-3-180,-28 7 0,-11 7-270,-15 14 1,-5 14 404,6 9 0,-2 10 0,4 0 0,-3 7 0,7 3 0,17-5 0,0 0 0,0 1 0</inkml:trace>
  <inkml:trace contextRef="#ctx0" brushRef="#br0" timeOffset="97282">16425 11204 7533,'-14'-37'449,"-1"0"1,-4 6 0,-6 4-270,-9 0 0,-6 6 269,-4 9 1,0 10-225,1 11 0,3 11-135,14 4 0,3 7 0,4 6-910,7 4 1,4 5 0,4 5 0,2 1 710,3-6 0,3 2 0,2 1 0,1 3 1,1-1-1,1 1-151,-2-10 1,1 0-1,0 1 1,1 0 0,1 1-1,0-1 1,0 1 0,1-1 191,0 0 1,1 1-1,0 0 1,1 0-1,0-1 1,-1 0 0,0-1-1,-1-1-172,2 6 0,-1 0 0,0-2 0,-2 0 1,-1-3-1,-1-2 221,-3 3 0,0-3 1,-4-2-1,-1-4 0,-5 10 1,-7-10-1,-24-13 1</inkml:trace>
  <inkml:trace contextRef="#ctx0" brushRef="#br0" timeOffset="97466">16004 11824 7533,'-22'-42'2338,"10"30"-2607,-5 2-181,51 26-315,4-8 1,5-4 764,4-6 0,0-3 0,3-1 0,-2-2 0,-15 0 0,0-1 0</inkml:trace>
  <inkml:trace contextRef="#ctx0" brushRef="#br0" timeOffset="97682">16537 11254 7533,'0'-49'449,"-6"32"-1168,-6 23 944,-1 25 0,1 13 14,3-5 1,0 3 0,1 2-706,2-5 1,-1 2 0,3 1 0,2-1 465,3-2 0,3 0 0,2 0 0,-1-3 0,0 0 0,0-1 0,3-5 0,13 1 0,-1 0 0</inkml:trace>
  <inkml:trace contextRef="#ctx0" brushRef="#br0" timeOffset="98049">16723 11501 7533,'-3'-42'569,"-1"-1"1,5 17 0,4 2-705,2-6 0,5 10-45,20 29-360,-6 28 315,-18 2 1,-4 4 44,-3-1 0,-3 1 180,-4 2 0,-1-4 719,0-3-449,24-60-180,-4-10 0,2-8 90,-1 6 0,2-4 0,-2 2 404,-1-12 1,-6 6 45,-14 5-270,-26 68-495,18 3 0,8 4-90,15 4 0,8-1 225,-2-11 0,4-4 0,14-3 0,1-6 0,4 2 0</inkml:trace>
  <inkml:trace contextRef="#ctx0" brushRef="#br0" timeOffset="98299">17354 11638 7533,'-12'-25'2698,"5"17"-3058,-4 31-359,10 24 314,6-15 0,6-1 405,4-6 0,3-6 0,4-5 0,2-4 0,24-5 0</inkml:trace>
  <inkml:trace contextRef="#ctx0" brushRef="#br0" timeOffset="98449">17280 11216 7533,'-19'-19'18,"-1"0"0,-15 5 0,15 17 0,2 21 0</inkml:trace>
  <inkml:trace contextRef="#ctx0" brushRef="#br0" timeOffset="98715">17454 10907 7533,'20'-33'1092,"0"1"0,7 17 0,4 8-482,6 2 1,3 11-371,-5 15 0,0 12 0,-3 7-896,-10-6 1,-2 5-1,-2 4 1,0 2 0,-1 0 607,-3-5 0,-1 1 0,-1 2 0,0 0 0,0 1 0,-1-1 0,-1-2 0,0 2 0,0-2 0,-2 1 0,0-1 0,-1 0 0,-1 0 0,-3 2 0,-1 0 0,1 0 0,0 0 0,-1 0 0,1 0 0</inkml:trace>
  <inkml:trace contextRef="#ctx0" brushRef="#br0" timeOffset="99999">12334 16930 7892,'23'-27'180,"-1"-1"0,-5 3 0,4-1-330,8 3 0,5 0 0,-2-2-562,-3-4 1,-2-1-1,0-4 577,-3 3 0,0-2 0,-1-2 1,0-2-156,-4 2 0,0-3 0,-1-1 1,0 0-1,0-1 290,1-4 0,-2-1 0,1 0 0,1-1 0,0 0-100,-1 5 0,0-1 0,2 0 0,-1 0 0,1 0 0,0 1 220,0 3 0,1-1 0,-1 1 0,1 0 0,1 1 0,1 2-31,4-6 1,1 2 0,1 0 0,0 2 0,1 1-211,-1 5 0,0 0 0,1 2 1,0 1-1,0 0 98,5-4 1,1 1 0,0 1-1,0 0-84,1 2 0,0 0 0,0 1 0,1-1 152,0-2 0,1 0 0,0-1 0,-1-1-9,-6 6 0,-1-1 0,0 0 0,0-1 0,0 0-18,-1-2 0,0 0 0,0-1 0,0 1 0,0 1 4,7-5 1,0 2-1,0 0 1,-1 2-1,-3 1 0,-1 2 1,0 1-1,2 4 183,12 1 1,1 4-1,1 6-175,-3 4 0,1 5 0,1 4-30,-9 3 0,0 4 0,1 2 0,0 1 181,2 2 0,0 3 0,1 0 0,0 0-217,-4-3 0,0 1 0,1 0 0,0-2 1,-2 0 79,4 0 1,-1 0 0,1-3 0,0-2 0,4-2 0,2-3 0,0-3 0,-1-3-23,-4-5 1,0-2 0,-1-3-1,0 1-90,0 0 1,-2 1 0,1-2-1,2 1-14,-5 0 1,2-1 0,0-1 0,0 2 0,0 2 58,4 1 1,1 2-1,-1 2 1,2 0 179,3 1 1,1 0-1,2 1 1,-1 3-93,-7 1 0,-1 2 0,2 1 0,-1 1 1,1 0-31,3 0 1,-1 1 0,1 0 0,1 1 0,0 0-81,-7 0 0,2 0 0,-1 0 0,1 0 0,0 1 1,-1 1-107,2 0 0,0 1 1,0 1-1,1 0 1,0 1-1,0 1 138,0 0 0,0 0 0,1 2 1,0 0-1,0 1 0,-1-1 0,-1 1-218,3 2 0,-2-1 0,-1 2 1,1-1-1,0 2 0,2 0 219,-6-3 1,1 2 0,1 0 0,1 1 0,0-1 0,-1 1 0,0-1 0,-1-1-2,2 1 0,-1-1 0,-1 1 0,0-1 0,1-1 0,0 1 1,1 0 12,-2-2 0,1 1 0,0 0 0,1-1 0,0 1 0,0-1 0,0-1 0,-1 0-90,0-1 0,-1-1 0,1 0 0,-1 0 0,1-1 0,-1 0 0,-1 0 0,1 0 90,1 0 0,1 0 0,-1 0 0,0 0 0,-1-1 0,-2-1 0,-1 1 0,5 0 0,-3-1 0,0 0 0,-3-1 0,0 0 0,8 3 0,1 0 0,0 0 0</inkml:trace>
  <inkml:trace contextRef="#ctx0" brushRef="#br0" timeOffset="100833">15619 14650 7533,'-16'-22'899,"0"-1"1,-3-3-271,8 10-89,17 22-90,11 6-630,10 7 180,10-5-540,6-9 90,-5-33 495,-24 6 0,-7-2 90,-14-4 0,-10 4 90,-9 6 0,-7 10 135,-9 12 0,2 11-136,7 6 1,8 5 0,10 3 0,12-2-315,40-1-225,-11-25 0,2-8 45,2-9 1,-4-7 134,-11-2 0,-11-1 315,-12 2 0,-8 4 449,-11 6 1,-4 9-360,-3 7 0,3 8-1035,5 9 1,8 6 764,17 1 0,7 1 0,18 17 0,0-30 0,0 0 0</inkml:trace>
  <inkml:trace contextRef="#ctx0" brushRef="#br0" timeOffset="101615">16165 15047 7533,'-36'0'1169,"19"5"-809,6-4-270,31-6-180,17-26-90,-17 8 0,-2-5 180,-1-3 0,-7-1 45,-8 1 0,-10 6 0,-13 12 0,-7 10 225,-8 16 0,0 12-181,12-1 1,1 4 0,5 4-30,3 3 0,4 2 0,7-2 120,9 4 0,9-6 90,9-11 0,5-10-45,4-19 0,-1-11 44,0-5 1,-5-4-135,-5-2 0,-5 0-225,2-10-539,-7 45 539,-4 27 0,-1 18 0,1-14 0,2 4 0,1 3 0,-1 2-302,0-2 0,-1 2 0,0 2 1,0 0-1,-1 0 284,1-2 0,1 2 0,-1-2 0,-2 0 0,-4-2 175,-2 1 1,-3 0 0,-4-4-1,-5-4 80,-7-3 0,-5-5 0,-4-10-27,-6-12 0,-4-11 0,1-4-120,0-5 0,0-5 0,5-2 0,-3-6 0,6-3 0,9-4 0,0 1 0</inkml:trace>
  <inkml:trace contextRef="#ctx0" brushRef="#br0" timeOffset="101999">16723 14650 7533,'-6'-25'2698,"0"17"-2024,-6 23 1,0 15-585,4 4 0,1 7 0,1 2-910,0 2 1,0 4 0,1 2 0,3 0 436,2-6 0,2 1 1,1 1-1,2-1 0,2-3-179,3 5 0,2-2 0,2-2 0,1-3 314,-1 2 1,2-4-1,3-6 1,13-6 0,0-9-1,-1-5 1</inkml:trace>
  <inkml:trace contextRef="#ctx0" brushRef="#br0" timeOffset="102399">16909 15009 7533,'-1'-44'-90,"35"29"629,-3 34-224,-7 16 0,-6 10-225,-11-10 0,-6 2 0,-3 0 0,-4 0 0,-3 0 0,-1-2 90,-2 8 0,-3-12-720,-5-24 270,27-33 0,10-16 330,-2 5 0,3-4 0,1-2-98,-2 7 1,1-1-1,0 0 1,-1 1 306,1-3 1,-1 2 0,-1 4 90,2 2 0,-7 14 629,-22 65-869,9-17 0,1 5 0,0 1-150,-2 8 0,-1 2 0,6 0-1063,8 2 1,5-1 0,1-3 676,1 0 0,3-5 1,9-2-1,1-7 0,8-6 1</inkml:trace>
  <inkml:trace contextRef="#ctx0" brushRef="#br0" timeOffset="102615">17466 15468 7533,'-27'-15'3058,"10"27"-2743,20 10 0,6 7-405,4 11 0,5 1-540,9 0 0,6-5 630,-5-14 0,2-3 0,0-3 0,8 1 0,-1-5 0,1-10 0,0 1 0</inkml:trace>
  <inkml:trace contextRef="#ctx0" brushRef="#br0" timeOffset="102766">17503 15034 7533,'-22'-35'404,"0"1"1,18 11-405,-1 5 0,28 47 0,-18-10 0</inkml:trace>
  <inkml:trace contextRef="#ctx0" brushRef="#br0" timeOffset="103016">17615 14476 7533,'16'-22'1092,"1"-1"0,25 33 0,7 21-675,-17-6 1,0 6 0,0 5 0,-3 6-828,-9-10 0,-1 3 1,-1 4-1,0 2 1,-1 1-1,-2 2 0,0 1 1,-3 0 81,-2-1 0,-1 1 0,-2 1 1,0 2-1,-2 1 0,-1 0 1,0 0-1,-1 0 0,-1-1 1,-1-1 235,0 2 0,-1 0 0,-1 0 1,-1 0-1,-1 0 0,0-1 1,-2 0-1,0 0 0,0 0 1,-1-2-1,-1 2 0,0 0 1,-1-1-1,-1 0 0,-1-1 0,0-1 1,0-3-1,-2-1 0,-4 0 1,0 0-1,-1 0 0,1 0 1,0 0-1,0 1 0</inkml:trace>
  <inkml:trace contextRef="#ctx0" brushRef="#br0" timeOffset="112016">19437 16781 7533,'-14'-24'1349,"36"5"-1079,14-10 89,-12 8 1,-2-6 60,-10-6 0,-5-6 0,-3-4-779,-4-1 0,-3-3 0,-2-3 0,1-2 418,1 8 1,-1-2 0,1-1 0,-1-2 0,1-1 0,-1 0-279,1 6 1,0-1 0,0-1 0,-1 0-1,1-1 1,0-1 0,0 0 0,0 0 138,0 1 0,1-1 0,-1 0 0,1-1 0,-1-1 0,1 1 0,-1-1 0,1 0 0,-1 0-223,0 4 0,0-1 0,1-1 0,-1 1 0,0-1 0,0 1 0,0-1 0,0 0 0,-1 0 0,0 0 249,0 0 0,0-1 0,-1 0 0,0 0 0,0-1 0,0 1 0,0 0 0,0 0 1,-1 0-1,1 0 36,-1 1 0,1-1 0,-1 1 0,0-1 0,0 1 0,0-1 0,0 1 0,0 0 0,1 0 0,-1 1-2,0-3 0,0 0 0,0 0 0,0 1 0,0-1 0,1 1 0,-1 1 0,1-1 0,0 1-94,0 1 1,1 1 0,-1-1 0,1 1 0,0 0 0,0 1 0,0 0 0,1 1 0,0 1 151,0-7 1,1 1-1,1 1 1,-1 0-1,1 2 1,-1 0 0,1 2 76,-2-8 1,1 2 0,-1 2-1,1 1 1,1 1 19,-1 1 0,1 1 0,1 3 0,1 2 716,2-14 1,5 7-807,7 9 0,8 7-90,13 5 0,7 7 45,-9 6 0,2 3 0,2-1 623,8 0 0,1 0 0,2 0-646,-12 3 1,-1 1 0,2 0-1,1-1 112,0 0 0,1 0 1,1-1-1,1 1 1,1 0-180,-2 1 0,0 1 0,1-1 0,0 1 0,2 0 0,1 0-169,-4 1 0,1 0 0,1 0 0,1 0 0,1 0 0,0 1 0,1-1 0,1 0 241,-5 0 0,2 0 0,0 1 0,0-1 0,1 0 0,1 0 0,0 1 0,1-1 0,-1 1 0,2 0-133,-1 0 1,1 1 0,1 0 0,0 0-1,1 0 1,0 0 0,0 1 0,0-1-1,1 1 1,0-1 0,0 0 150,-5 1 0,1-1 0,-1 1 0,1-1 0,0 1 0,1-1 0,-1 1 0,1-1 0,0 1 0,0 0 0,0 0 0,1-1 0,0 1-75,-1 1 0,0-1 1,1 0-1,0 1 0,0-1 1,0 1-1,1-1 1,-1 1-1,1 0 0,0 0 1,0-1-1,0 1 1,0 0-1,0 0 81,-2 0 0,0 0 0,0 0 0,1 0 0,-1 0 0,1 0 0,-1 0 0,1 0 0,0 0 0,-1 0 0,1 0 0,0 0 0,-1 0 0,1 0 0,-1 0-24,1 0 0,-1-1 1,1 1-1,-1 0 1,1 0-1,-1 0 1,0-1-1,1 1 1,-1 0-1,0-1 1,1 1-1,-1-1 1,0 1-1,1-1 1,-1 0 47,0 1 0,0-1 0,0 0 0,0 0 0,0 0 0,1 0 0,-1 0 0,0 0 0,0-1 0,0 1 0,-1 0 0,1-1 0,-1 1 0,0-1 0,-1 0-2,5 1 1,-1-1 0,1-1 0,-1 1-1,-1 0 1,1-1 0,-1 1 0,1-1 0,-2 1-1,1-1 1,-1 0 0,0 1 0,0-1-7,-1 0 1,0 0-1,0 0 1,0 0-1,-1 0 1,0 0-1,0-1 1,0 1-1,-1 0 1,-1-1-1,1 1 1,-1-1-23,3 0 0,1 0 0,-1 0 0,-1-1 0,0 1 0,0-1 0,-1 1 0,-1 0 0,0 0 0,-2 0 60,9 0 0,-1 0 0,-1 0 0,-1 0 1,-1 1-1,-2-1 0,0 1-114,7-3 0,-1 0 0,-1 1 0,-2 0 0,-3 3 245,0 2 0,-2 3 0,-3 0 0,-1 1-221,1-1 0,-3 1 0,-4 4 852,1 6 0,-6 4-597,-7-1 0,-6 1 3042,-3 14-2907,-6 16 539,-4-20 1,1 1-1080,5 6 0,2 4 90,-1-7 0,2 3 0,1 1-118,1-1 1,2 1 0,1 1 0,1 2 207,-2 1 0,2 0 0,-1 3 0,1 0 0,-1 2-377,-1 0 0,1 1 1,-1 0-1,0 3 1,0 0-1,-1 1 354,-3-6 1,0 1-1,0 0 1,-1 2 0,0 0-1,0 0 1,-1 1-1,0 0-231,-1-2 1,-1 0 0,0 1 0,-1 0 0,0 0 0,0 1 0,-1 0 0,0 0-1,0 0 218,-1-3 0,-1 1 0,0-1 0,0 1 0,0-1 0,-1 1 0,0 0 0,0 0 1,-1 0-1,1-1 18,-1 1 0,0-1 0,0 0 0,0 1 0,0-1 0,-1 0 0,1 1 0,-1-1 0,0-1 0,-1 1-148,1 3 0,-1 0 1,0 0-1,0-1 1,0 1-1,-1-1 1,0 0-1,0 0 0,0 0 186,-1-1 0,1 0 0,-1 0 0,-1-1 0,1 1 0,-1-1 0,0 1 0,1-2 0,-1 1-70,-1 3 1,1-1 0,0 1 0,-1-1 0,0-1 0,0 1-1,0-1 1,-1 0 74,-1 3 1,0-1 0,-1 1 0,0-1 0,0-1-1,-1 0 1,1-1 55,-1 3 1,0 0 0,-1-1 0,1-1-1,-1-1 1,0-1-100,0 1 0,-1-1 0,0-2 0,-1 0 0,0-1 308,-4 6 1,0-1 0,-1-2 0,0-2-201,-3 2 0,-1-4 0,-2-2 501,0-2 1,-1-1 0,-3-5-622,-1-7 0,-3-4 0,-1-1-90,-3 0 0,-2-3 0,-3-3 238,4-5 1,-1-3-1,-3-1 1,-1-1-137,1-1 0,-3 0 0,0-1 0,-1-1 0,-1 0-79,-1-1 0,0-1 0,-1-1 1,-2 0-1,-4 0 117,12 1 0,-2 0 0,-2-1 0,-2 1 0,-1 0 0,0 0 0,0-1 0,0 1 0,1 0-215,-1 1 1,1-1 0,1 0 0,-1 1-1,-1-1 1,0 1 0,-1-1 0,-1 1-1,-1 0 201,7 0 1,-1 0 0,0 0 0,-2 0 0,0 0 0,-1 0 0,0 0 0,0 0 0,-1 0 0,1 0 0,0 1 0,0-1 0,0 1-106,0-1 0,0 1 0,0 0 0,0 0 0,0-1 0,0 2 0,-1-1 0,1 0 0,-1 0 0,1 0 0,-1 0 0,0 0 0,-1 1 137,2-1 1,-1 0-1,0 0 1,-1 1 0,1-1-1,-1 0 1,1 1-1,-1-1 1,0 1 0,0-1-1,0 1 1,0-1-1,0 1 1,0-1-68,3 0 0,0 1 0,0-1 0,0 1 0,0-1 0,0 1 0,0-1 0,0 1 0,0-1 0,0 1 0,0-1 1,0 1-1,1-1 0,-1 1 0,0-1 54,-2 1 1,0-1 0,1 1-1,-1-1 1,0 1 0,0-1 0,1 1-1,-1-1 1,1 1 0,-1-1-1,1 1 1,0-1 0,0 0 0,0 1-17,-2-1 1,0 1 0,0-1 0,0 1 0,1-1 0,-1 1 0,1-1 0,-1 0 0,2 1-1,-1-1 1,2 1 0,-1-1 0,2 1 6,-3-1 0,2 1 1,0-1-1,0 1 1,1-1-1,1 1 0,-1-1 1,1 1-1,-1-1 1,0 1-1,0-1-30,-1 0 0,-1 1 0,0-1 0,-1 0 1,1 0-1,0 0 0,1 0 0,0 0 1,1 0-1,1 0 0,2 0-9,-5 1 1,1-1-1,2 0 1,1 1-1,1-1 1,-1 0 0,1-1-1,-2 0 81,1 0 0,-2 0 0,1-1 1,-1 0-1,1-1 0,1 1 1,2-1-1,2 0-40,-8-2 0,1 1 0,3-1 0,1-1 0,2-1 182,-2-1 1,3-2-1,1 0 1,1 1-531,-4 0 0,1 0 0,3 1 692,-10-3 0,2 4-1217,-1 9 1,2 7 89,5 5 1,4 3 764,6-3 0,3 1 0,5 6 0,3-2 0,-6 1 0</inkml:trace>
  <inkml:trace contextRef="#ctx0" brushRef="#br0" timeOffset="121871">28994 13757 7533,'-17'-33'1092,"0"0"0,1 7 0,4 5-51,12 10-1311,17 17-540,17-5 1,8-1-226,-1 3 1,2 0 665,-8-2 1,2-1 0,-3-1 0,4-1 0,-4-2 0,8-3 0</inkml:trace>
  <inkml:trace contextRef="#ctx0" brushRef="#br0" timeOffset="122049">29069 13299 7533,'-18'-30'1799,"4"3"-1080,13 8-1079,20 24 360,25 11 0,-21-4 0,0 0 0,1-3 0,0 0 0</inkml:trace>
  <inkml:trace contextRef="#ctx0" brushRef="#br1" timeOffset="123699">31114 12357 9929,'25'-25'704,"0"6"-486,-6 6 600,-12 30-723,-22 1 0,-10 2-32,1 2 0,-3 1 0,-5 1-542,-5 0 1,-5 1 0,-3-1-1,-1 1 470,6-4 1,-2 1 0,-1 0 0,1-1 0,0 0 21,0 0 0,-1-1 0,1 1 1,2-1-1,2 0 69,-2 2 0,2-1 0,4 1 1,8-1-277,4 5 1,15-3 244,38-7 1,19-7 40,-15-4 1,5-2-1,1-1 1,0-1-168,6-1 1,1 0-1,0-1 1,-1 2 171,-3 1 1,0 2 0,-1 0 0,-3 2-180,3 1 1,-3 2 0,-12 7 19,-16 15 0,-16 6 64,-12-4 1,-12 3-1,-4-1-8,2-7 1,-3 1 0,-3-1 0,-2 1 0,1 0-54,3 0 0,-2-1 0,0 2 0,-1-1 0,1 1 0,1-1-2,0 0 0,1-1 0,0 1 0,1-1 0,1 1 1,1-1-72,-1 3 0,0 0 0,2 0 1,4 0-1,4 0-126,-1 10 1,7 1 0,12-3 248,14-7 1,10-2 0,6-4 8,4-7 0,7-4 0,3-3 0,1-1-656,-2-2 1,3-1-1,0-1 1,0-1 0,-3-2 584,3-1 1,-2-1 0,-1-2 0,0 2 0,8 1 0,0 1 0,-9 0 0,4 3 0</inkml:trace>
  <inkml:trace contextRef="#ctx0" brushRef="#br1" timeOffset="124132">31896 12865 8564,'0'-38'568,"0"-1"0,0 1 0,3-9 1,-1 1-655,-3-4 0,-2 2 268,-1 15 0,-4 6 126,-24 0-73,-12 38 22,17 17 1,4 12-144,6 0 0,3 6 0,1 4-510,4-12 1,1 3 0,0 2 0,2 1 0,0 1 215,1 1 0,1 2 0,0 2 0,2 0 1,-1 1-1,2 0-274,0-5 1,0 0 0,1 0 0,1 1 0,-1 0 0,1-1 0,-1 0 285,0-2 1,0 0 0,0 1 0,0-1 0,0-1 0,-1-1 0,-1-1-67,-1 7 0,0 0 0,0-2 1,-3-2-1,-3-3-18,-2-2 0,-2-2 0,-3-3 1,-1-5-1,-15 7 0,-3-9 1,0-7-1,-1 0 0</inkml:trace>
  <inkml:trace contextRef="#ctx0" brushRef="#br0" timeOffset="124332">31288 13658 7533,'-4'-43'1092,"1"-1"0,20 10 0,10 4-976,9-3 0,7 6-452,-4 13 1,4 5-1,1 1 336,3 0 0,-1 2 0,-2 0 0,0 0 0,-3 2 0,-6 4 0,-1 0 0</inkml:trace>
  <inkml:trace contextRef="#ctx0" brushRef="#br0" timeOffset="124716">31958 13559 7533,'-24'-36'3276,"15"20"-2774,-2-7-1042,28 23-540,10 28 315,-13-7 1,-2 3 494,-5 18 1,-7 3 403,-12 3 1,-7-1 315,0-1 0,-3-3-180,-2-13 0,9-4 89,32-3-359,10-23 0,5-6 0,7-1 0,1 0 0,2-2 0,0 0 0</inkml:trace>
  <inkml:trace contextRef="#ctx0" brushRef="#br0" timeOffset="124999">32615 12617 7533,'-32'-23'1638,"6"31"0,0 14-1441,5 5 0,2 9 0,1 3-688,0 1 1,1 5 0,1 2 0,2 0 148,4-8 0,1 0 1,0 1-1,3 0 0,2-1 49,2 7 1,3-1-1,2 0 1,2-4-1,0 3 1,2-2-1,4-5 1,10-2-1,-1 0 1</inkml:trace>
  <inkml:trace contextRef="#ctx0" brushRef="#br0" timeOffset="125399">32677 13051 0,'0'-30'1680,"28"9"851,6 14-2396,-10 20 0,-3 10 524,-4 9 1,-9 6-975,-10 6 0,-8 1 565,-7-1 0,-5-6-340,0-11 0,-1-10 2672,-3-22-2897,29-24 1,12-10 284,-1 6 0,4-2 0,2 0 389,3-4 1,1 0 0,-1 2 180,2-9 0,-5 16-181,-14 29-359,-13 28 0,-8 16-420,5-5 1,1 4-1,2 0 178,3-5 0,1 0 0,4-1 0,6 9 0,5-6 0,4-18 0,-1-1 0</inkml:trace>
  <inkml:trace contextRef="#ctx0" brushRef="#br0" timeOffset="125632">33172 12555 7533,'30'-5'1092,"-1"0"0,10 22 0,-2 13-562,-16-4 0,-2 6 0,-1 3 1,-3 3-1187,-1 4 1,-3 4-1,-1 2 1,-4 2 0,-3 0 495,-3-6 0,-4 1 1,-3 1-1,0-1 0,-2 0 1,0-2-1,0 3 0,-1-1 1,-1-1-1,-2-1 0,-1-2 1,-11 3-1,1 0 0,0-1 1,0 1-1</inkml:trace>
  <inkml:trace contextRef="#ctx0" brushRef="#br0" timeOffset="132171">4190 8676 7533,'-21'-27'-68,"10"21"1,18 16-1,6 13 1</inkml:trace>
  <inkml:trace contextRef="#ctx0" brushRef="#br0" timeOffset="132349">4264 8714 7533,'-13'-42'30,"31"9"0,9 33 0,6 6 0,3-3 0,0 0 0</inkml:trace>
  <inkml:trace contextRef="#ctx0" brushRef="#br0" timeOffset="132499">4736 8515 7533,'-33'-16'742,"0"-1"0,1 1 0,3 17 0,0 2-742,-17-19 0,9 8 0,32 58 0,15-22 0,0 1 0</inkml:trace>
  <inkml:trace contextRef="#ctx0" brushRef="#br0" timeOffset="138315">31412 14687 7533,'-34'-7'382,"1"1"0,-1-1 0,-4 3 1,17 2-833,32 3 540,15-2 0,12-3 0,4-1 18,-5 0 0,4-1 0,2-2 0,1-1 0,2 0-494,-6 1 1,1-1 0,2-1 0,0-1 0,1 1 0,0-1 0,0 0 418,-2 0 1,1 1 0,1-2 0,0 1 0,0 0-1,0-1 1,-1 1 0,-1 1-47,2-1 0,0 1 0,0-1 0,-2 1 1,0 0-1,-2 1 0,-1 0 93,13-3 1,-2 1-1,-4 0 1,-8 2-36,-1-1 0,-19 3-45,-36 9 0,-22 5 0,-3 1-113,5 0 1,-2 1-1,-3 1 1,-2 0-188,5-1 0,-1 1 0,-2 0 0,0 1 1,-1 0-1,0 1 235,3 0 1,-1 1 0,0 0 0,-1 1 0,1 0-1,0-1 1,2 1-56,-4 0 0,1 0 0,0 0 0,1 0 0,1 0 1,3 0 96,-11 2 1,1 0-1,5-1 1,13 1-248,7 13 569,49-29 1,27-11 0,4-2-176,-20 7 0,3-1 0,2 0 0,1-1 0,2 0 0,0-1-68,-2 1 0,0-2 1,2 0-1,1 0 0,0-1 1,1 1-1,-2-1 0,0 1 8,4 0 0,0-1 1,0 1-1,0 0 0,-2 0 1,0 0-1,-2 0-19,-1-1 0,1 1 0,-1 0 0,-2-1 0,-4 1 0,-5 0 224,25-10 1,-28 4-420,-50 9 0,-25 3 1,-5 3 77,7 1 0,-4 3 0,-4 1 0,-1 0 0,-2 1-12,13-2 0,-3 0 1,0 1-1,-2-1 0,1 1 1,-1 1-1,0 0 0,2 1 16,-1 1 1,0 0-1,1 2 1,-1 0 0,1 0-1,0 0 1,2 0 0,0 0-23,-4 0 0,-1 1 0,2-1 0,1 1 0,4 0 0,3 1 30,-13 6 0,5 0 0,26-1 15,50-2 0,28-5 99,-20-9 0,7-5 0,3-2 0,3-1 0,1 0-1,-10 3 0,3 0 0,0 0 1,2-1-1,1 0 0,0 0 1,-1-1-1,0 0 3,-1 0 0,2-2 0,-1 0 1,1 0-1,-1 0 0,-1 0 0,-2 0 1,-1 0-57,3 0 0,2 1 0,-2 0 0,-4 0 0,-4-1 0,-8 0-68,9-7 1,-22 3 175,-33 11 0,-22 6 0,-13 2 0,-6 2 0,4-2-75,13-1 1,-2-1 0,-2 1 0,-2-1-1,0 1 1,-1 1 0,0-1 0,-1 1 2,0 1 0,-1 0 0,-1 0 0,-1 1 1,1-1-1,-1 1 0,2 1 0,0-1 1,3 0-115,-4 2 1,1-1 0,1 1 0,1 0 0,1 0 0,4 0 0,1 0-171,-12 3 1,0 0 0,11 0-1,24-1-285,41 5 1,26-4 547,-16-11 0,6-4 0,4-4 0,3-1 0,2-1 0,-1 2 41,-3 0 0,2 1 0,2-1 1,0-1-1,1 1 0,1-2 1,-1 1-1,1-2 74,-4 0 0,1 0 0,1-2 0,0 1 0,0-1 0,-1 0 0,0-1 0,-2 2 0,-1-1-40,4 0 0,0 0 0,-1 0 0,-1-1 0,-2 2 0,-3-1 0,-2 0 89,10-2 1,1 0 0,-12 1 0,-23 1-294,-39-3 1,-22 6 8,12 7 0,-6 5 0,-4 3 0,-3 1 0,-1 0 0,0-1 28,0-2 0,-1 0 0,-1 1 0,-1-1 0,0 1 0,-1 1 0,1 0 62,3 1 1,0 0-1,-1 2 1,0-1-1,1 1 1,0 0 0,2 0-1,3-1-57,-12 3 0,0-1 0,4 0 0,4 1 0,7 0-333,-14 12 1,28-5 464,51-16 0,32-8 0,5-3 42,-24 4 1,4-1 0,2-1 0,2-1 0,1 0-1,2-1 1,-1 0-146,-3 0 0,2-1 0,1-1 0,1 0 0,1-1 0,-1 1 1,0-1-1,-1 1 0,-1 1 54,1-1 0,0 1 0,1 0 1,-2 0-1,0 0 0,-2 0 1,-2 0-1,-2 0-209,12-4 0,4-2 0,-6 1 0,-14 5 0,-23 6 160,-31 10 0,-23 6 1,-2 0-1,6-3 1,-3-1-1,-2 1 0,-4 1 1,-3 3-1,0 0 1,0 0-1,-1 0 0,1 0 1,0 0-1</inkml:trace>
  <inkml:trace contextRef="#ctx0" brushRef="#br0" timeOffset="141815">20553 17761 7533,'-13'-37'0,"-1"1"0,-3 0 180,19 68-46,5 9 1,2 10-45,-4-17 0,-1 3 0,1 1 0,0 2-910,3 6 1,0 1 0,0 1 0,0-1 737,-1-4 0,-1 0 0,0-1 0,1-2 0,3 9 0,0-2 0,-1-4 0,1 0 1,0-1-1</inkml:trace>
  <inkml:trace contextRef="#ctx0" brushRef="#br0" timeOffset="141982">20330 18455 7533,'-36'-28'899,"20"10"-1169,38-12 630,4 25 0,8 5-300,8-1 0,6 2 0,2 0-358,-11 0 0,1 1 0,0 0 0,-1-1 0,5-1 0,-2 0 0,-1 0 0,-3 0 1,1 0-1,0 0 0</inkml:trace>
  <inkml:trace contextRef="#ctx0" brushRef="#br1" timeOffset="142182">20293 17946 8260,'-13'-39'808,"0"0"0,16 11 1,9 1-1365,12-10 1,10 4 145,1 18 0,7 5 0,-1 2 45,-2-2 1,1 1 0,-2 3 0,-2 2 0,0 2 0,-3 2 0,3 4 0,0 0 0</inkml:trace>
  <inkml:trace contextRef="#ctx0" brushRef="#br0" timeOffset="142732">20999 18133 7533,'-14'-13'3276,"9"1"-2954,17 0-592,13 26-135,-7 6 0,1 5-45,5 9 1,2 3 269,-1 1 0,1-5 90,-4-12 0,0-11-180,2-40-45,-14 2 1,-3-5-91,-1-5 0,0 1 405,8-7 360,15 54-90,-13 16 0,0 6-91,10 5 1,3-1-135,-1 0 0,2-10-90,1-19 0,0-12 135,-7-14 0,-4-8-90,-3-7 0,-4-3 0,-3 1 0,-2 3 0,4 1 360,6 67-315,-6-12 0,1 4-105,2 3 0,2 2 0,-1-3-130,5-1 0,0-3 1,3-3-1,0-3 1,6-1-1</inkml:trace>
  <inkml:trace contextRef="#ctx0" brushRef="#br0" timeOffset="142949">21991 17848 7533,'-32'5'584,"24"19"1,8 8-435,5 1 0,4 2 0,2 5-713,-1-5 1,1 3-1,1 3 1,0 1-1,1 0 458,-1 0 0,1 1 0,0 1 0,0 1 0,-1-1 0,0 0-237,2 5 0,0 0 1,-1-1-1,-1 0 0,-1-2 37,0 3 0,-1 0 0,-2-3 0,0-4 0,2 10 0,-3-11 0,-7-12 0</inkml:trace>
  <inkml:trace contextRef="#ctx0" brushRef="#br0" timeOffset="143165">21954 18356 7019,'-4'-33'509,"1"0"1,13 7 0,7 3-300,7 3 0,6 1 0,2 5-150,5 5 0,4 7 0,-1 4-150,4 6 0,0 6 0,-5 6-240,-8 4 0,-5 4 1,-8 4-256,-11 16 0,-14 2 270,-13-7 1,-7-7 314,1-14 0,-2-8 0,1-11 0,2-6 0,0-10 0</inkml:trace>
  <inkml:trace contextRef="#ctx0" brushRef="#br0" timeOffset="143482">22698 18158 7533,'0'-36'2246,"0"14"-2576,-22 9 560,1 26 1,-2 10-240,-5 9 1,2 6-193,8-7 0,1 1 0,8 0 97,13 9 0,14-5 142,13-8 0,10-13 27,-5-15 0,4-10 0,-2-3 56,-1-5 1,-2-3-1,-5-5-43,-9-2 1,-5-3 0,-8 0-570,-11-7 0,-15 6 494,-17 17 0,-6 11 0,6 3 0,2 7 0,1 12 1,1 0-1</inkml:trace>
  <inkml:trace contextRef="#ctx0" brushRef="#br0" timeOffset="143849">23007 18034 7533,'-25'-36'3276,"11"19"-3224,31 12-142,1 21 0,4 10-495,11 7 1,3 5 224,-12-8 0,0 2 0,-3-1 90,1 9 0,-4-3-989,-2 7 450,-41-56 1978,13-16 0,2-7-1169,-5-12 0,7-1 180,19-2 0,6 4-401,-10 15 1,5 5 0,12 3-1,4 7 1,4 9 0</inkml:trace>
  <inkml:trace contextRef="#ctx0" brushRef="#br1" timeOffset="144084">23503 17649 11542,'-7'-47'-982,"13"24"1271,18 59 54,-2 1 1,1 7-336,-8-2 1,0 5 0,0 0-460,-1-7 1,0 2 0,0-1 0,-2 0 70,-3-3 0,0 0 0,-2-1 0,1-2 201,0 0 0,1-2 1,-1-2-1,0 0 0,0-6 1,-1-5-1</inkml:trace>
  <inkml:trace contextRef="#ctx0" brushRef="#br1" timeOffset="144234">23429 18108 10936,'-7'-31'858,"0"0"1,18-15-1908,12 26 1,9 4 141,14 10 1,3 6 359,-8-1 1,-1 3 0,3 3 0,-4 2 0,-2 6 0</inkml:trace>
  <inkml:trace contextRef="#ctx0" brushRef="#br0" timeOffset="144982">23937 18158 8972,'29'-14'584,"-5"0"1,2 0-765,3 2 0,1-2-45,2-12 1,-7-3-676,-12-18 271,-44 10 673,2 37 1,-2 11 225,-5 10 0,3 9-90,12 6 0,9 5-90,13 1 0,11-3-45,16-9 0,7-9 45,-4-10 0,0-10 134,5-19 1,-7-12-90,-16 4 0,-7-4-225,-1-8 0,-4 3-539,-8 3 449,0 49 270,7 30 45,9-12 0,5 0-90,1-4 0,3-6-495,21-5 180,-9-51 360,-21 4 0,-5-5 0,-3-6 0,-2 0-225,-1 7 0,2 6 225,6 11 0,13 51-45,-1-5 0,1 2 135,5 8 0,2-2-180,-1-14 0,1-7 269,18-8 1,-14-48-90,-19 9 0,-4-2-135,0 3 0,-1 2-135,6-6 90,12 55-135,-10 0 0,3 4-585,13 5 1,1-1 514,-10-9 1,1-2 0,7-5-1,-1-4 1,4-6 0</inkml:trace>
  <inkml:trace contextRef="#ctx0" brushRef="#br0" timeOffset="145382">25003 17946 7533,'0'-38'1619,"-6"19"-810,-23 31-629,7 12 0,-1 7-210,5-3 0,0 1 0,2 3-60,0 2 0,2 3 0,7-1-30,10-1 0,6 0 1,6-4-196,17 5 0,8-9 195,-6-15 0,3-6 0,0-6 90,0-9 0,0-6 0,-5-4 480,5-14 0,-10-6-1,-10-5 1,-11 0-405,-11 12 0,-9 7-135,-19 12 45,14 30 0,6 10 90,10 8 0,10 2-495,17 5 1,7-3 106,-6-11 1,3-5 0,12-3 0,1-6-1,3-1 1</inkml:trace>
  <inkml:trace contextRef="#ctx0" brushRef="#br0" timeOffset="145949">26776 17476 7533,'-9'-33'607,"-1"0"0,0 0 0,-3 6 0,-1 3-1327,-5-21 1,-5 10 719,-5 30 0,-1 14 270,4 10 0,4 10-300,1 3 0,1 6 0,6 4-387,6-5 0,5 4 0,3 2 0,2 0 273,3-4 0,4 2 0,1 1 0,2 0 0,1-1 36,1 1 0,3-1 0,1 1 1,0-1-1,0-1-117,4 7 0,0 0 0,-1-2 0,-6-2 75,-3 1 0,-5-3 1,-12-6 436,-16-10 0,-11-7 0,-4-7 72,-8-14 1,-6-12 0,1-3-113,10 2 1,-1-2-1,2-3 1,4-2-398,-4-11 0,5-3 0,10 0 150,11-9 0,11 4 0,8 14 0,6 6 0,14 11 0,-1 0 0</inkml:trace>
  <inkml:trace contextRef="#ctx0" brushRef="#br0" timeOffset="146348">26986 18207 7533,'32'-6'449,"0"1"1,2-10 0,-1-6-46,6-10 1,-6-7-285,-17 7 0,-5-4 0,-8 1-90,-9 0 0,-7 1 0,-5 4-480,-17-8 1,-7 10 269,9 17 0,-2 6 0,2 7 300,1 11 0,2 7 0,4 5 60,7 1 0,3 4 0,6 1-1,4 6 1,6 2 0,7-5-120,10-5 0,7-4 0,3-5-105,16 4 0,4-14 45,0-17 0,-4-13 135,-6-11 0,-8-8-90,-14 2 0,-5-1-45,-3 0 0,-3 12-540,-4 23 135,8 19 1,6 12-676,6 9 1,4 1 1079,4-5 0,3-3 0,-2-8 0,-1-5 0,13-7 0</inkml:trace>
  <inkml:trace contextRef="#ctx0" brushRef="#br0" timeOffset="147065">27383 17909 7533,'-10'-34'1304,"1"0"0,-4 5-1124,24 43-315,1 19 0,3 9-45,1-7 0,3 1 1,1 1-91,0-1 0,1 1 0,1-3 45,9 8 0,1-8 225,-5-16 0,-4-11 90,-4-50 270,-14 6 0,-5-5-495,-6-6 0,-1 1-90,3 7 0,7 11 225,9 27 90,8 20 0,3 11-60,-4-3 0,0 3 0,1 0 60,11 11 0,1-4-45,-6-10 0,-2-10 225,6-27 449,-12-29-629,-9 6 0,0-1-270,-1 7 0,3 4-89,20-6 179,-9 37 0,4 9-45,1 1 0,4 2-135,-1 0 0,3 2 0,0-6-360,10-5 1,0-11 89,-2-11 1,-7-13 539,-18-3 0,-6-7 0,-5-2-69,-5 1 1,-5-1 0,-2-2 0,-1 1 427,0-1 1,-2 0 0,-1 0 0,0 3-150,-1-5 0,-2 1 0,2 6-76,-2 3 1,4 14-45,21 65-210,-4-10 0,0 7 1,0 3-339,0-9 0,1 2 0,0 2 1,0 1-1,-2 1 368,0 2 0,-1 2 0,-1 1 0,0 0 0,-1 1 0,1-1 0,1-2 0,-1 0 0,0 0 0,0-1 0,0 0 0,-1-2-36,-1 4 0,0-1 0,-1-2 0,0-2 1,0-3 57,2 5 1,0-4 0,-4-12-1,-4-15 1,-2-41 0</inkml:trace>
  <inkml:trace contextRef="#ctx0" brushRef="#br0" timeOffset="147498">28326 18517 7533,'0'-44'18,"0"0"0,0 0 0,2-3 0,2 0 0,1-1-41,-1 5 1,1-2-1,1 1 1,4 4 141,4-4 1,4 4 0,5 13-30,9 16 0,0 16 0,-2 23 0,-7 14-90,-10-3 0,-5 4 0,-6 2-109,-6 2 0,-7 0 0,-4-2 319,-4-5 0,-3-3 0,-6-7 29,-3-9 1,-5-7 0,2-10-270,3-14 0,2-10 0,4-5-270,3-9 0,7-6 1,8-4 96,10 4 1,8-4 0,5-1-1,2 1-453,1 4 1,4 1-1,2-1 1,2 1 0,0 0 604,-1 5 0,1 0 1,1 1-1,1-1 1,-1 1-1,0 0 87,2-6 0,1 1 0,-1 0 0,-2 0 0,-1 2 147,-1 0 1,-2 0-1,-1 2 1,-4 2 625,9-12 1,-16 16-360,-28 28-360,4 23 0,1 17 0,0 3-158,0-8 1,-1 1-1,1 3 1,0 2-378,2 3 0,0 4 0,2 2 0,0 0 0,2-2 229,1-4 0,0 0 0,2-1 1,0 0-1,1-1 107,1 6 0,2-1 0,0-2 0,1-3 0,2 0 0,2-4 0,1-3 0,4-2 1,0-1-1</inkml:trace>
  <inkml:trace contextRef="#ctx0" brushRef="#br0" timeOffset="148182">28957 18083 7533,'0'-38'629,"0"0"1,11 2-900,3-4 630,-2 57 0,1 15-405,-1 5 0,1 4-105,-3-8 0,0 1 0,0 0-165,2 12 0,2-5 135,3-15 1,2-7 89,7-8 180,-12-32 0,-3-12 269,1-2 1,-1-3-45,-1-9 0,0 1-90,0 16 0,4 8 44,17 10-449,-5 40 90,0-3 1,0 0-91,10 8 45,-9-18 0,0-7-585,10-24 540,-11-1-360,-6-1 1,0 0 179,19 4 180,-5 8 0,5 1 90,7 3 0,2-1 45,-2-6 1,-1-6 313,-12-3 1,-1-5 0,-6-2 180,-7-8 0,-10-2 359,-8-12 1,-15 8-181,-18 25 1,-7 12-540,4 7 0,3 11-300,6 19 0,5 12 0,9 3 97,10-11 1,8 3 0,2 1-1,0 1-194,-2-4 0,1 1 0,0 1 0,1 0 1,1 0 252,3 3 0,2 1 0,0 0 0,-1-1 0,-2-2-284,-2-2 1,-1-1 0,-4-1 0,-4-2-83,-9 5 0,-7-1 0,-2-7 420,-6-4 0,-5-9 0,-12-17 0,0-8 0,16 0 0,0 1 0</inkml:trace>
  <inkml:trace contextRef="#ctx0" brushRef="#br0" timeOffset="148317">29205 17624 7533,'0'-35'314,"0"18"1,0 6 0,0 25 0</inkml:trace>
  <inkml:trace contextRef="#ctx0" brushRef="#br1" timeOffset="265896">11305 11824 10425,'22'-28'898,"7"15"1,8 4-927,5 7 1,5 4 0,6-2-520,-12-2 1,5-1 0,2-1 0,1-1 0,0 1 0,-2 0 124,-3 1 0,0-1 1,0 1-1,0-1 1,1 0-1,3 0 354,-3-1 1,3 1-1,2-2 1,0 1 0,0-1-1,-1 0 1,-3 1-1,-3-1-38,5 0 1,-5 0 0,-1 0 0,-1-1 0,2 1 215,3-1 0,2 2 1,0-2-1,-6 0 1,-8-3-285,2-7 0,-17-3 187,-25-5 1,-14 0-102,-11 9 0,-10 4 0,-2 0 28,6 2 1,-2 1 0,0 0-1,1 2 101,-10-1 0,1 3 0,4-1-29,-9-1 1,23 2 1165,55 4-1021,12 12 0,7 7-236,-4-5 0,2 3 0,-5 7-110,-11 4 1,-2 7-1,-5 2 1,-5-2 0,-6-1-1,-5-1 1,-4 2-1,-10 12 1,0-1 0,1 0-1</inkml:trace>
  <inkml:trace contextRef="#ctx0" brushRef="#br0" timeOffset="266764">11392 16026 7533,'-20'-24'989,"0"1"1,-4-17-1080,37 22 270,24-1-270,-11 6 0,5 1-135,14 1 0,6 2-427,-7 2 0,4 1 1,2 2 516,-3 3 0,3 2 0,1 1 0,1 0-117,-7-2 1,2 0 0,0 1-1,0-1 1,0 2 233,-2 0 0,0 0 0,-1 1 0,0 0 0,-2-1 18,3 0 0,-1 0 0,-3-1 0,-3 0 90,15-1 0,-13-6 630,-22-12-675,-35 5 0,-11 0-45,-6-6 0,-3 1 406,-2 1 0,2 2-855,-7-4 2218,55 8-1724,23 12 0,12 9 45,-8-2 0,2 2 0,-1 2-166,2 1 1,-1 3-1,-11 6 76,-14 24 0,-19 4 0,-13-5 0,-14-3 0,-1-15 0,-1 1 0,1-1 0,-1 0 0</inkml:trace>
  <inkml:trace contextRef="#ctx0" brushRef="#br1" timeOffset="394496">16028 16471 17092,'0'-37'-3277,"0"11"1960,6 3 1283,6 11 1228,13-1-94,7 6-900,5 2-274,11 10 223,-20 0 0,1 3 109,7 5 1,2 4-132,-8-3 0,0 1 0,3 0-402,5 2 0,3 0 1,2 0 152,-5-3 0,2 1 0,1-1 0,1-2-260,-4-3 1,1-1 0,1-2 0,1 0 0,1-2 358,5 0 0,2-1 0,0-1 1,2-2-1,-1-2-231,-4-2 1,0-1 0,1-1 0,0-3-1,0 0 1,0-1 312,-5 0 0,0-1 0,0 0 0,0-2 1,1 0-1,-1-2 0,0 0 44,1-1 1,0-1 0,0-2 0,0 0 0,-1 0 0,0-1 0,-1-1 13,-2 1 0,0 0 0,-1-1 1,-1-1-1,0 0 0,-1 0 1,0-1 14,3-2 0,0-1 1,-2-1-1,0 0 0,-1-1 1,-1 0-168,-2 1 0,-1-2 0,-1 1 0,-1-1 0,0 0 0,-1-1 128,4-4 0,-2 0 1,0-1-1,-1-1 1,-1 0-130,-1-1 0,0-1 0,-2 0 1,0-1-1,-3 0-151,-4 2 1,0 0-1,-2-1 1,-2 0 0,-2 0-44,2-8 0,-2 0 0,-4-1 0,-4 0-92,-7 2 0,-5 0 0,-3 0 0,-2 1-55,-3 0 0,-2 0 0,-4 1 0,-1 1 139,1 7 1,-2 1 0,-1 1-1,-1 0 1,-1 0 30,0 0 1,0 1 0,-2-1-1,0 2 1,-1-1 57,-2-1 0,0 1 0,-2 0 0,1 0 0,-1 1 33,1 0 0,0 1 0,0 0 0,-1 0 0,0 1 82,-3 0 0,0 1 0,-1 0 0,-1 1 0,0 1 36,0 2 1,1 0 0,-2 2 0,0 1-1,-1 1 41,-2 1 0,0 2 1,-2 1-1,0 1 0,0 2 96,-1 0 0,-1 2 1,0 2-1,-1 0 0,1 1 45,-3 1 1,-1 0 0,1 2 0,-1 1-1,0 2-68,7 2 0,1 1 0,0 2 0,-1 0 0,1 2 0,-1 0 8,0 1 0,-1 1 0,0 1 0,1 1 0,0 1 0,0 1 12,1 1 0,0 0 1,0 2-1,1 1 0,0-1 1,0 1 11,0 1 1,0 0 0,1 0 0,-1 1 0,2 0-1,0 1-2,-6 2 1,0 2 0,2 0-1,0 0 1,1 2-7,2-1 0,1 2 0,0-1 1,1 2-1,1 0-24,1-1 1,0 0-1,1 1 1,1 2-1,3 0-55,-4 8 1,2 2-1,3 1 1,1 1-96,2-1 0,1 0 0,2 2 0,3 1-103,3 3 0,4 1 0,1 1 0,3 1-9,2-9 1,2 1 0,1 0 0,1 0 0,2 1-82,2-1 0,1 1 1,2 0-1,0 1 1,1-1-21,0 1 1,0 0-1,1 0 1,1 0 0,3-1 0,2 0 0,2-1 1,2 0-1,1 0 1,0-1 6,1 0 0,0 1 1,1-1-1,1-1 0,4-1 122,3-2 0,3-1 1,2-1-1,2-2 1,1-2-179,4 0 0,3-1 0,2-2 1,1-2-1,1-1 308,-6-6 0,3-1 0,0-1 1,0-2-1,-1 0 0,0-1 0,0 1 1,0-1-1,-1-1 0,0-1 1,-1-1-1,5 0 0,0 0 0,0 0 1,0 0-1</inkml:trace>
  <inkml:trace contextRef="#ctx0" brushRef="#br0" timeOffset="396011">12496 11650 7533,'2'-32'-495,"1"1"0,-1-19 405,-2 25 90,-13 31 0,-1 4 0,-4 13 0</inkml:trace>
  <inkml:trace contextRef="#ctx0" brushRef="#br0" timeOffset="396562">13933 11489 7533,'41'0'-342,"0"0"0,0 0 0,5-2 0,2-2 1,0-1 341,0 0 0,1-1 0,0-2-330,-9 0 0,0-1 0,1-1 0,-2-1 397,-2 0 0,-2-1 1,1-1-1,-1 0 23,11-4 0,0 0 0,-1 0-107,-4 0 0,0 0 0,0 1 17,0 2 0,0 0 0,0 0-120,-2-2 0,1 0 1,-1 0-1,1-2 0,-1-1 0,0-1 120,1-3 0,-1-1 0,-1-3 30,0-4 0,-1-2 0,0-1-99,-9 8 0,0-1 1,0 0-1,0 0 136,1-3 1,0 1-1,0-1 1,1 0-46,0 0 1,1 1-1,0 0 1,1 0-46,2 0 1,2 1-1,0 1 1,0 0-234,1-1 1,0 2 0,1-1 0,0 1 232,2 1 1,0-1 0,0 2 0,1 1-23,0 1 0,0 0 0,0 3 0,-3 0-110,1 1 1,-2 1 0,-1 1 0,-3 2 0,0 0 0,-5 2 0,15-7 0</inkml:trace>
  <inkml:trace contextRef="#ctx0" brushRef="#br0" timeOffset="397112">18136 9779 7533,'35'-2'-252,"0"0"0,0 0 0,4 1 0,2 0 0,3 2 229,-4 1 1,2 0 0,2 1-1,-1 1-414,1 0 1,1 0 0,0 1 0,-1 2 436,-3 3 0,0 3 0,-1 0 0,0 0-45,1-1 0,-1 0 0,0 1 0,0 1 45,-2 0 0,-1 1 0,0 1 0,-1 0-51,-1 2 0,0 0 0,-1 1 0,-1 0 51,9 5 0,-1 1 0,0 1 0,-1 4 0,-2 1 0,1 1 0,-9-8 0,1 1 0,0 0 0,0 0-137,1 1 0,0 1 0,1-1 1,1 1 136,2 0 0,1-1 0,1 1 0,0-1 0,-1 0 0,0 1 0,1-1 0,0-1 0,0 0 0,1 0 0,0-1 0,-1 2 0,-2-1 0,-2 1 0,0 0 0,0 1 67,-1 0 1,0 1-1,0 0 1,-3 1-24,-1 1 1,-3 1 0,0 0 0,-1 1 0,1 0 0,-1 0 0,-1 1 0,-1 1 0,-1 0 0,-2 1 0,-1 1 0,2 1-45,1 2 0,2 1 0,0 1 0,2-2-302,2 0 0,1 0 0,3-2 0,1 1 248,-1-4 0,3 0 0,0 0 0,1-2 0,-1-1-97,5 2 0,0-2 1,0-2-1,-1-1 0,-3-2 1,1-1-1,-2-1 0,-3-1 1,-4-1-1,0 1 1,-1-1-1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27:06.785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2132 16819 7533,'-21'-15'494,"-1"0"1,-11-17-135,9 11 0,13 5-630,11 21-270,16 8-179,21 11 674,-10-12 0,4-3 105,3-2 0,5-3 0,1-2-186,-5-5 1,2-2 0,1-2 0,2-2 245,-1 0 0,2-2 0,1-2 0,2 0 0,-1 0 0,-1-1-364,-1 1 1,-1-1 0,0 1 0,0-2 0,0 0 0,1-2 268,-1 0 1,1-1 0,0-1-1,0 0 1,0-1 0,-2 0 0,-2 1-44,4-2 0,-3 0 0,-1 0 0,-1-1 0,2-2 33,-4 1 0,0-1 0,1-1 0,-1-1 0,-1 0 0,-1 0-206,3-3 0,-3 0 0,1-1 0,-1-1 0,2-1 191,-1-1 0,2-1 0,0-1 0,1-1 0,-1 1 0,-1 0 0,-2 1 0,0 0 0,0 0 0,-1 0 0,1 0 0,-1 0-188,-1 0 1,1 0 0,-1-1 0,-1 1-1,1 0 1,0 0 262,0 0 0,1 0 0,-1 1 0,0-1 0,0 1 0,0 1-57,3-4 0,0 1 0,-1 0 0,1 0 0,0-1-18,-4 6 0,-1-2 0,1 1 0,1 0 0,-1 0 0,0 1-75,7-6 1,-1 1-1,1 1 1,0-1-1,-1 1 75,-1 0 0,-1 1 0,0-1 0,1 1 0,0 1 0,0 0 0,1 0 0,0 1 0,0 1 0,-1-1 0,-1 2 0,0 0 0,-1 0 0,0 0 0,1 2 107,-1 1 1,0 0 0,0 1-1,0 1 1,0 1-108,5-3 0,0 2 0,1 2 0,-1 0 54,-3 3 1,0 1 0,1 2 0,0 2-55,9 0 0,2 4 0,-1 2 0,-2 2 0,0 2 0,0 3-30,2 4 0,1 4 0,0 1 30,-10-1 0,1 0 0,1 1 0,-1 2 163,4 1 0,-1 3 1,1 0-1,-1 2-163,-1-1 0,0 2 0,0 0 0,0 2 22,2 2 1,-1 2 0,0 1-1,-1 1 105,0 2 1,0 2 0,-1 1 0,0 1-110,-7-6 0,0 1 0,-1 0 0,2 1 0,0 1-3,-1 1 0,2 1 0,0 1 0,0 0 0,-1 0 0,0-1-33,1 1 0,0-1 0,-1-1 0,0 1 0,2 1-105,-2 0 0,1 1 0,1 0 1,0 1-1,-1-1 0,-1 0 105,3 3 0,-1-1 0,-1 0 0,0 1 0,0 0 3,-3-3 0,-1 1 0,0 0 0,0 1 0,0 0 0,0 0-161,2 2 1,0 0 0,0 0 0,-1 0 0,1 1 0,0-1 175,0 1 0,0 1 0,0-1 0,0 0 0,0 0 0,0 1 0,1-1 0,0 0 0,0 0 0,1 0 0,-1 0 0,0 1 60,0-1 0,0 0 0,1 0 0,-1 0 0,0 0 0,0 1-30,0 0 0,-1 0 0,1 0 0,0 1 0,0-1 0,0 0-30,0-2 0,1 1 0,-1 0 0,1-1 0,0 0 0,1 0 12,-5-4 1,1 1 0,-1-1 0,1 0 0,1 0 0,-1-1-1,1-1-12,6 4 0,0-1 0,0 0 0,1-1 0,0-1 0,0 0 15,1 0 0,-1 0 0,1-1 0,1 0 0,-1-1 0,2-1-195,0 1 0,2-1 0,0-1 1,0 0-1,-1-2 0,-2-1-18,-1-1 0,-2-2 0,0 0 0,-1-1 1,0 0 197,5 5 0,0 0 0,-2-1 0,-5-5 0,2-1 0,-5-2 0,4 13 0</inkml:trace>
  <inkml:trace contextRef="#ctx0" brushRef="#br0" timeOffset="2501">1562 3570 7533,'-20'-13'90,"-9"1"269,3 5-179,-11 1 0,0 12 0,-6-5-90,-1 11-45,17-7 0,-1 2-45,-3 6 0,0 4 90,-8 6 0,-2 4-60,10-6 0,0 2 0,0 2-211,-4 3 1,0 1-1,-1 0 181,6-7 0,-1 0 0,0 0 0,0 1 0,2 1 0,0 3 0,1-1 0,0 0 0,-7 4 0,1-1 0,2 1-10,5 1 1,3 0 0,2 0 9,2 8 0,3 2 0,4-2 0,3 1-45,0 3 0,2 1 45,2-12 0,0 1 0,-1 1-131,-3 4 0,0 2 0,-1-1 131,1 2 0,-1 1 0,1 0-187,-3 5 1,0 1 0,1-1 156,3 1 0,0-1 0,1 2-15,3-11 0,0 0 0,1 1 0,0 0 0,2 0 0,0-1 0,1 1 0,1 0 22,0 1 1,2 1-1,0-1 1,-1 0 67,0 1 0,-1-1 0,0 0 0,1 1-108,0 1 0,1 1 1,-1 0-1,0 1 108,-2-1 0,0 1 0,-1 0 0,1 0-23,0 2 1,0 1 0,1-1-1,0 1-22,1-2 0,0 0 0,1 0 0,0 0 0,0 1 0,1 1 0,1-1 0,1 0 0,0-2 0,1-1 0,1 1 0,-1 0-23,1 1 1,0 1 0,-1 1-1,-1-1 23,0 2 0,-2 0 0,0 0 0,0 0-207,-1 0 1,0 0-1,-1 1 1,0 0 206,-2-9 0,0 1 0,0 0 0,-1 0 0,0 0 45,-2 8 0,0 1 0,-1 0 0,0-1-23,-1-1 1,0 0-1,-1 0 1,1 1 22,-1 0 0,1 0 0,-1 0 0,1 1-23,-1-2 1,0 0-1,1 0 1,1 0-1,1-1 0,0 0 1,1 0-1,2 0-22,-1-2 0,2-1 0,0 1 0,2 0 0,0 1 0,1 0 0,0 0 0,1-1-23,-1-2 1,1-1 0,-1 1 0,1 0-1,-1 4 1,0 1-1,0 0 1,0-1-4,1-3 1,-1-1-1,1 1 1,2-1 70,0 2 0,1 1 0,1-1 0,1-2-23,0-5 1,1-1-1,0-2 1,1 1 37,3 9 0,1 0 0,0-2 0,-1-2 0,0-1 0,-1 1-30,0 2 0,0 1 0,-1-1 60,-1 0 0,-1-1 0,2 2-68,-2-9 0,1 2 1,-1-1-1,0 0-22,-1 6 0,0-1 0,-1 2 30,2 3 0,1 2 0,-2-1-30,0-1 0,-1 0 0,0 0-30,2 0 0,0-1 0,1 0 0,0 1 0,1-1 1,2-1 29,1-2 0,2 0 0,0 0 0,0 1 0,0 0 0,0 0-90,3-2 0,1 0 0,-1 1-60,-2 2 0,-2 2 0,1-1 262,-2-10 1,0 0-1,0-1 1,0 0-113,2 5 0,-1-1 0,2 0-30,3 4 0,2 0 0,-1-2 30,-3-5 0,0-2 0,1 0 30,0 2 0,1 1 0,0 0-30,-2 3 0,0 0 0,-2-1 45,3 7 0,-2 0-75,-4-11 0,0 0 0,0 0 268,2 5 1,-1-1-284,4 5 0,0-1 382,-3-10 0,-1-1-427,-1 0 1,-3-1 586,-4-5 0,-1 0-407,-1 24 464,-5-5-374,0-7 360,0-17 90,-11-15 179,-3-23-719,-16-8-360,4-11-135,6 18 1,-2 1 134,1-5 0,-2-3 180,-1 4 0,-3-2 0,0-2-275,1-3 0,0-2 0,-1-2 0,0-3 455,-1 0 0,-1-2 0,0-2 0,0-1 0,1-2-337,6 8 1,0-1 0,0-1-1,0-1 1,1 0 0,-1-1-1,1-1 269,1 2 1,1 0-1,-1-1 1,0-1-1,1 0 1,0 0 0,1-1-1,-1 0-226,1 0 0,0-1 0,1 0 1,-1-1-1,2 0 0,-1 0 0,1 0 1,0-1 236,0-3 1,0 1 0,1-1-1,0-1 1,0 0 0,1 0 0,0-1-1,0 0-101,2 2 1,0-1-1,0-1 1,1-1 0,0 1-1,0 0 1,1 0-1,0 3 1,0 1 0,1-1-1,0 1 1,0 2 0,1 0-1,0 1 1,0 0-1,1-1 1,2 0 0,-1-1-1,0 1 1,1 0-1,-1 0 1,0 0 0,0 0-1</inkml:trace>
  <inkml:trace contextRef="#ctx0" brushRef="#br0" timeOffset="20099">1859 16571 7533,'-47'-13'104,"1"-1"1,-1 1 0,11 0 0,0-2 0,-1 0 0,1 0 97,-2 0 1,0 0-1,0 0 1,2 0-293,-8-6 0,2 1 0,2 7 0,-6 7 0,6 10-180,10 11 0,11 8-180,19 10 1,16 4 359,7-7 0,10-2 0,7-3-513,-3-9 1,4-1 0,4-3 0,4-2 0,1 0 658,-9-3 0,3-1 0,1-2 1,2 0-1,2 0 0,0-2 1,2 0-1,0-1-168,-8 0 1,2-2 0,0 0 0,1 0 0,1-1 0,0 0 0,1-1-1,1 0 1,0 0 0,1 0 0,-1 0 0,1 1 181,-3-1 1,1 0 0,0 0-1,1 0 1,0 0 0,0 0-1,1-1 1,0 1 0,1-1-1,-1 1 1,1-1 0,1 0 0,-1 1-1,1-1-145,-5 1 1,0-1-1,1 0 1,0 1 0,0-1-1,1 0 1,0 1 0,0-1-1,0 0 1,0 0 0,1 0-1,-1 0 1,1 1 0,0-1-1,-1 0 1,1 0 0,0 1 89,-2-1 0,0 1 0,0-1 0,0 0 0,1 1 0,-1-1 0,1 1 0,0-1 0,-1 1 0,1-1 0,0 1 0,0 0 0,0-1 0,0 1 0,0 0 0,0 0 0,0 0 0,0 0-69,0 0 0,1 0 0,-1 1 1,1-1-1,0 0 0,0 1 1,0 0-1,0-1 0,-1 1 1,1 0-1,0-1 0,0 1 0,0 0 1,0-1-1,0 1 0,-1 0 1,1-1-1,-1 1 69,0 0 0,0-1 0,-1 1 0,1-1 0,0 1 0,0-1 0,-1 0 0,1 1 0,0-1 0,-1 1 0,0-1 0,1 1 0,-1 0 0,0-1 0,0 1 0,-1 0 0,1 0 0,-1 0-21,4 0 1,-1 1-1,1-1 1,-1 1 0,0-1-1,0 1 1,0 0-1,-1 0 1,1 0 0,-1 0-1,0 0 1,0 0 0,0 0-1,-1-1 1,0 1-1,0 0 31,3-1 1,0 1 0,0-1 0,0 0-1,-1 0 1,1 1 0,-1-1 0,-1 0-1,1 1 1,-2-1 0,1 0 0,-1 1-1,-1 0 1,0 0 17,5 0 0,-1 0 0,1 0 0,-2 1 1,0-1-1,0 1 0,-2-1 0,1 1 0,-2-1 1,0 1-1,-1-1-33,3 0 0,-1-1 0,-1 1 0,0-1 0,-2 1 0,0-1 0,-1 1 0,-2-1 0,-1 1 24,6 0 0,0 0 1,-3-1-1,-2 1 0,-1 0 1,-3 1-35,14-2 0,-4 2 0,-8 2 0,-8 2 0,-10 4 0,-12 11 0</inkml:trace>
  <inkml:trace contextRef="#ctx0" brushRef="#br0" timeOffset="21122">905 3309 7533,'-20'39'179,"9"5"1,5 10-203,8-12 1,4 6 0,2 2 0,-2 2-525,-2-8 1,0 1 0,-1 2 0,0 0 0,1 2 0,0 1 305,0-8 0,1 2 0,0 0 1,0 1-1,0 0 0,0 1 1,0 0-1,-2 1 17,1-2 1,-1 0 0,0 0 0,-1 1 0,0 0 0,0 1 0,0 0 0,-1 0 0,0 1 223,-1-2 0,0 1 0,0 0 0,-1 0 0,0 0 0,-1 1 0,1 0 0,-1 1 0,0-1 0,0 1-47,-1-1 1,1 0 0,-1 0-1,-1 0 1,1 1 0,-1 0-1,0 0 1,0 1 0,0 0-1,0 0 1,0 0 80,0-5 1,0 1-1,0 0 1,-1 0 0,1 0-1,-1 1 1,0-1 0,1 1-1,-1 0 1,0 1-1,1-1 1,-1 1 0,1 0-73,0 0 0,0 0 0,0 0 0,0 0 0,0 1 0,0-1 0,0 1 0,1 0 0,-1 1 0,1-1 0,-1 1 0,1 0 0,0 1 0,0 0 38,1-4 0,-1 1 0,1 0 0,0 0 0,0 0 0,1 1 0,-1 0 0,0 0 0,1 0 0,0 0 0,-1 1 0,1 0 0,0 0 0,0 0 0,0 0 0,0 1 0,1-4 0,-1 2 0,1-1 0,-1 0 0,1 1 0,-1 0 0,1 0 0,0 0 0,0 0 0,0 1 0,0 0 0,1-1 0,-1 1 0,0 0 0,1 0 0,0 0 0,0 0 0,0 0 0,0-3 0,0 0 0,1 0 0,-1 0 0,1 1 0,0-1 0,0 1 0,0-1 0,1 1 0,-1 0 0,0 0 0,1-1 0,-1 1 0,1 0 0,-1 1 0,0-1 0,1 0 0,-1 0 0,0 0 0,0 0 0,0 2 0,0-1 0,0 1 0,1 0 0,-1 0 0,0 0 0,0 0 0,0 0 0,0 0 0,0 0 0,0 0 0,0 0 0,0 0 0,0 0 0,0 0 0,0 0 0,0 0 0,0 0 0,0 0 0,0-1 0,1 0 0,-1 0 0,0-1 0,0 1 0,0 0 0,1-1 0,-1 1 0,0-1 0,1 1 0,-1-1 0,0 1 0,0-1 0,0 0 0,0 0 0,0 0 0,-1 0 0,1-1 0,-1 1 0,0-1 0,0 0 0,0 3 0,-1 0 0,0-1 0,1 1 0,-2-1 0,1 0 0,0 0 0,-1 0 0,1 0 0,-1 0 0,0-1 0,1 0 0,-1 0 0,0 0 0,1-1 0,-1 1 0,1-1 0,0-1 0,-1 6 0,1 0 0,0 0 0,0 0 0,0 0 0,0-1 0,0 1 0,0-2 0,0 0 0,0 0 0,0-2 0,0 0 0,0-2 0,0-1 0,-1-1 0,0 11 0,0-2 0,-1-2 0,0-1 0,0-1 0,0-1 0,1-1 0,1-2 0,2 1 0,0 2 0,0 1 0,2-1 0,0-1 0,1-4 0,2-3 0,0-6 0,8 1 0,0 0 0,-1 0 0</inkml:trace>
  <inkml:trace contextRef="#ctx0" brushRef="#br0" timeOffset="28554">25958 1946 7533,'27'-12'-90,"0"0"0,3-8 809,-1-16 91,-36-7-585,-4 18 0,-3-1-315,-1 3 0,-2 1-540,-14-8 90,11 41-179,26 33 674,20-16 0,13-3 105,-1-2 0,7-3 0,3-2-201,-5-7 0,5-4 0,-1 0 0,-1 0 253,-4 0 1,-2-1-1,0 2 1,-5 0 112,22 4 0,-23 6 269,-54 15 1,-24 6-473,13-15 1,-5 2-1,-3-1 1,0 2-288,0-2 1,-4 1 0,0 0 0,2 1 0,4 1 196,0 3 1,1 2-1,7 1 1,11-1-248,16 17 0,22-6 405,11-21 0,12-6 0,7-3 0,0-1 45,-11-4 0,3-2 0,1-1 0,1 0 0,-2 0 0,-1 1 89,13 1 1,2-1 0,-7 3 0,-14 8 225,-10 18 0,-22 6-420,-20-17 0,-13 0 0,-11 0 0,-6 2 0,-2 0 0,0 1-106,13-6 0,-3 1 1,-2 1-1,-2 0 0,-2 1 1,0 1-1,-1-1 1,-1 1-1,1-1 0,0 0 1,2 0-1,1-1 1,0-1-1,1 0 0,0 0 1,0-1-1,1 0 1,0 0-1,-1 0 0,1 1 1,-1 0-1,-1 0 1,0 1-1,2 0 0,-1 0 1,0 0-1,1 0 1,-1 0-1,0 0 0,1 0 1,-1 0-1,0 0 1,1 0-1,-1 1 0,0-1 1,1 0-1</inkml:trace>
  <inkml:trace contextRef="#ctx0" brushRef="#br1" timeOffset="33383">23392 13807 21827,'35'-12'-432,"-6"5"1,3 1 414,-2 1 1,4-1 0,1-1-449,0 0 0,2 0 0,1-1 0,1 0 482,5-1 1,1-1-1,1 0 1,1 0-136,-7 2 0,1-1 0,0 0 0,1 0 0,-1 0 7,1 1 0,0-1 0,0 0 0,1 1 1,-1 0 184,1 1 1,0 0 0,0 1-1,1 0 1,-1 0-122,4-1 1,-1-1 0,1 1-1,0 0 1,0 0 3,1 1 0,0 1 1,0-1-1,-1 2 1,1-1 41,-3 0 1,0 1 0,1 0-1,-2 1 1,1-1-183,-2 2 0,1-1 0,-1 1 0,-1 0 0,0 0 128,5 2 1,0-1-1,-1 2 1,0-1-14,0 2 0,1-1 0,-1 1 1,1-1 6,-1-1 1,1 0 0,-1 1 0,1 0-14,-2 1 0,1 1 0,-1 0 0,-1 0 99,-1-2 1,-1 1 0,0-1-1,-1 1 37,10 2 0,-1 1 1,-2-1-110,-2-2 0,-1 0 1,-1 1 36,-2 0 0,-1 1 0,0 0 257,0 0 1,1 0 0,-1 0-272,-3 2 1,0 0 0,-2 1 425,10 7 0,-3 3-536,-8-3 0,-4 3 313,-14 3 0,-3 3-798,2 1 0,-3 2 226,-3 1 1,0 2-341,5 4 1,0 2 227,-2 1 1,0 2-124,3 2 0,-2 1 42,-6 7 0,-2 2 153,0-15 1,0 0 0,-1 1 253,-2 3 1,-2 1 0,2-1 124,2 3 1,1-1 0,1 0 33,0 2 1,1 1 0,1-1-33,1 0 0,1 1 0,0 0 14,1 3 0,1 0 1,-1 1-206,1-2 1,-1-1 0,1 1 236,-1 1 0,0 1 0,1-1-39,-1 0 1,0 1 0,1-1-28,-1-1 1,0 0-1,1 0 15,1-1 0,0 1 0,1-1 49,1-1 0,0-1 1,1-1 32,0 0 1,0-1-1,0 0-2,1-1 0,1 0 0,0-1-80,-1-1 0,0-1 0,1-1 97,-3-2 1,1 0 0,1-2 77,1-4 1,1-1-1,1-1 84,9 9 1,2-3 84,2-5 0,1-4 242,0-3 1,-1-3-57,-3-6 0,0-3 382,-3-1 1,-1-3 315,12-9 830,-3-8-381,-17-17-1277,-9 7 0,-2-3-314,-4-10 0,-1-3-182,0-6 0,-1-3-284,-1 10 0,-1-2 0,-1 0 35,1-2 0,0-2 0,0 0 57,1-3 0,1-1 0,1-1-124,0 0 1,2-1-1,-1 1 69,1 1 1,-1 1-1,1-2 117,-1 12 0,1-2 1,-1 1-1,1 0 279,-1-1 0,0 0 0,1 0 1,0 0 57,1 0 0,2 0 1,0-1-1,0 1 5,1-2 0,0-1 1,1 1-1,1 0 30,0 1 0,2 1 0,0 1 1,-1-1-25,1 1 1,-1 1 0,0-1 0,1 1 9,-1 0 0,0 0 0,1 0 0,0 1-17,0 0 0,1 0 0,0 1 1,0 0 101,2-10 1,1 1 0,1 1-110,1 1 0,2 0 1,-1 2 63,-3 5 1,-1 2 0,2 2 64,8-11 1,2 3 19,2 7 0,1 3 141,0 2 1,1 4 306,4 5 1,3 4-39,2 3 0,3 4-279,-10 7 0,1 2 0,1 2-60,3 1 0,1 2 0,1 0-114,-4 0 1,1-1 0,1 1 0,0 0-212,3 0 1,1 2-1,1-2 1,1 0 186,-5-3 1,1 0 0,2-1 0,0-1 0,0-1-284,-2-1 0,1-1 1,0-1-1,0 0 1,1-1-1,1 0 255,3-1 0,1-1 0,1-1 0,0 0 1,0 0-1,1 0-242,-7 0 1,1-1 0,-1 1-1,1-1 1,0 0 0,1 1 0,-1-1 200,1 1 0,1-1 0,0 1 1,1-1-1,-1 1 0,-1 0 1,0 1-49,5 0 1,-1 0-1,0 1 1,0 0-1,-1 1 1,1 0-84,-1 0 1,-1 0-1,1 0 1,0 1 0,-2 1-1,1 0-369,-3 1 0,0 0 0,0 1 1,-1 0-1,-2 1 0,-2 0 429,4 0 1,-3 1 0,-2 1 0,-1 0-1,8 3 1,-3 1 0,-9 2 0,-2 15 0</inkml:trace>
  <inkml:trace contextRef="#ctx0" brushRef="#br1" timeOffset="35066">22872 13361 22165,'16'-33'-1639,"0"0"1,-2-10 1079,15 7 1,3-2 651,-10-3 0,-4-4-679,0 4 0,0-3 1,-3-3 541,-3 3 0,-2-2 0,-2-2 1,0 0-239,-3 7 1,-1-1-1,0-1 1,-2 0-1,0 0 173,0-2 1,-1-1 0,-1 0-1,-1 0 1,-1-1-172,0-1 1,-1 0 0,-1-1 0,0 1-1,0 0 103,0 2 0,0 2 0,0-1 0,-1 0 1,1-1 111,-1-2 1,0-1-1,0 0 1,0 0-1,0 0 0,1 3 0,1 1 0,-1 0 0,1 1 0,-1-2 64,1 0 1,0 0 0,0 0 0,-1 0 0,-1 0-58,-1 3 0,-1 0 0,-1 1 0,-1 0 0,-2 2-126,-3-8 1,-3 1 0,-1 1-1,-2 1 131,-2 0 1,-4 2 0,0 0 0,0 2 9,2 2 1,0 1-1,0 1 1,0 0-29,1 3 1,0 0 0,2 0 0,3 0 144,1-8 1,5-1-1,2 0-75,2 3 1,3 1 0,1 0 192,3 1 0,2 0 0,1 1-199,0 1 1,1 1 0,-3 1-132,-6-8 0,-4 3 454,-1 1 1,-4 3-469,-8 6 1,-4 2 265,-3-6 0,-2 0 367,7 10 1,-2 0-1,-1 0-162,-2-2 0,-2 0 0,0-1-151,-2-2 0,-2-1 0,0 1-43,1 3 0,-1 0 1,1-1 86,3-1 1,0-2-1,2 0 58,4 2 0,1 1 0,2-2-216,3-2 1,1-1 0,3 0-186,2-2 0,1 0 1,3-1-63,0 1 0,1 0 0,3-1 2,2-4 0,1-1 0,3 0 32,1 1 1,1 1-1,2-1-13,3 0 1,1 1 0,2-1 36,-1-1 0,1 0 1,2 2 91,3 1 0,1 0 0,2 1 113,-1 0 1,1-1 0,3 2 199,7-2 0,3 1 0,1 1 137,-1 0 1,1 1 0,2 1 20,2-2 0,2 2 1,-1-1-102,-3 0 0,-1 0 1,-1-1-72,-2 0 0,-1-1 0,-1 0-95,-2 0 0,0 0 0,-3-1-140,-2-6 0,-3-1 0,-1-1-117,-1-1 1,-2 0 0,-1-2-53,-5 9 1,-2-1 0,0 0 0,-1-1-255,-1-2 1,-1-1-1,0 0 1,-1-1 125,-1-2 1,-1 0-1,-1-1 1,1 0 22,0-2 0,0-1 0,-1 0 0,1-1-58,-1 7 1,0-1 0,0-1 0,0 0 0,-1 0 279,1-1 1,-1 0-1,0 0 1,0-1-1,-2 0-240,0 6 0,0-1 0,-1-1 0,-1 1 1,1-1-1,-1 0 191,0-2 1,-1 0 0,1 0 0,-1-1 0,0 0 0,0 1-84,-1-2 0,-1 1 0,0-1 0,1 0 0,0 1 0,0-2 26,2 0 1,0 0-1,0 0 1,1-1-1,1 0 1,0 0-52,0 6 0,1-1 1,0 0-1,1 0 1,-1 0-1,1 0 0,1 0 163,0 1 0,1-1 0,0 1 0,0 0 0,0 0 0,-2 1 0,-1 0-54,-2-5 0,-2 0 0,-1 1 0,-1 1 0,-1 1 1,-1 2-20,-1 0 1,0 2 0,-2 1-1,-2 3 1,-3 4 0,-10-8 0,-4 7-1,-2 7 1,1 16 0,0 0-1,0 0 1</inkml:trace>
  <inkml:trace contextRef="#ctx0" brushRef="#br0" timeOffset="44799">30842 14674 7533,'11'-42'419,"0"-1"1,12 3 0,3 4-600,-1 12 0,0 0 450,6-10 0,-9-5-180,-25-8 0,-14-1-60,0 19 0,-4 1 0,-6 5-420,-10 2 1,-7 5 0,0 10 419,-1 14 0,-1 10 0,4 5-30,4 0 0,3 4 0,6 4 30,4 6 0,5 4 0,11-2 115,17 5 0,13-5-190,11-9 0,8-11 75,-8-15 0,3-6 0,0-5 150,-2-3 0,-1-3 0,-4-4 344,3-11 0,-6-2 285,4-8-719,-29 65-315,-1 15 1,1 11 89,-1-10 0,1 5 0,0 2 0,1 0-150,0-8 1,1 1-1,-1 0 1,-1 0-1,-3-2 177,-3 0 0,-2 0 0,-2-1 1,-4-2-1,-3-2-95,-9 4 1,-6-2 0,-3-5-1,-3-5 203,-2-6 0,-3-6 0,-1-4 0,0 0 0,2-1 0,0-2 0,1-1 0,2-1 0,0-3 0,-1 0 0,1 0 0</inkml:trace>
  <inkml:trace contextRef="#ctx0" brushRef="#br1" timeOffset="45049">31325 14327 11522,'-35'25'115,"-1"0"1,1-1 0,0 1 0,0-1-1,-1 1 1,4 5 0,6-2 0,-2 7-448,1 0 1,-4 7-1,-1 3 1,3 1-1,5-4 1,9-5-216,12 14 1,11-6 0,4 5 0,5-7 0,8-13 0</inkml:trace>
  <inkml:trace contextRef="#ctx0" brushRef="#br1" timeOffset="45716">30879 15059 12146,'-14'-32'672,"42"-4"-942,9 21 30,3 2 0,4 4-44,0 12 1,-2 9-308,-5 13 1,-6 4 378,-11-10 1,-8 3 332,-26 22 1,-16-3-122,-8-21 0,-4-5 207,-2 8 1,5 2-312,2 7 10,55-9 0,16 1-12,-5-5 0,3-1 1,1 1 98,6 4 1,1 0 0,-3 2 64,6 9 1,-18 0 112,-32-7 0,-14-4 89,-17-7 1,-11-5 0,-1-2-257,2-1 1,0-2-1,0-1 1,-1 0 0,0-1-1,6-1 1,9 0 0,0 0-1</inkml:trace>
  <inkml:trace contextRef="#ctx0" brushRef="#br1" timeOffset="45935">31747 14080 8976,'-35'0'100,"1"0"1,-1 0-1,3 24 1,1 13-1,2 7 1,2 1-259,4-5 1,2 4-1,2 2 1,1 1-1,1-1-116,-1 0 1,1 1 0,1 0 0,3-1 0,6-1 0,7 6 0,6 0 0,3-3 0,1-9 0,6-8 0,0 0 0</inkml:trace>
  <inkml:trace contextRef="#ctx0" brushRef="#br1" timeOffset="46321">31809 14526 13580,'11'-38'-2426,"14"29"2791,-2 38 0,-2 16-662,-11-14 1,-2 2 0,-3 3 24,1 11 0,-4 3 0,-6-4 213,-11 1 0,-8-13 595,-12-27-424,33-30 1,8-12-232,5-2 0,5-4 0,4 1 103,1 6 1,3-1 0,1 2 0,-1 1 111,1-3 1,0 1-1,-2 5 239,3-2 1,-9 15 240,-31 59-681,-1 1 1,1 7-488,10-9 1,4 1-1,1-1 123,2 6 1,7-4 0,14 0 0,5-8 0,-7-20 0,0 0 0</inkml:trace>
  <inkml:trace contextRef="#ctx0" brushRef="#br1" timeOffset="46505">32429 14104 10442,'19'-19'320,"0"0"1,10 21 0,5 13 0,1 4 129,1 2 1,2 4 0,-1 6 0,-5 6-998,-9-1 1,-3 5 0,-3 5 0,-2 1 0,-2 1 0,-3-2 373,-3 0 1,-1-1-1,-4 2 1,-1-1-1,-4 0 1,-2 0-1,-3 1 1,-4 1-1,-2 0 1,-3-1-1,-1-2 1,-2-2 0,-5-8-1,1 0 1,-1 0-1,1 1 1,-1-1-1,1 0 1</inkml:trace>
  <inkml:trace contextRef="#ctx0" brushRef="#br0" timeOffset="152466">11255 15406 7533,'-35'-7'809,"-1"0"1,-7 7-271,44 14-404,21 7 0,10 5-195,-3-4 0,3 3 0,1 2-519,-1 1 1,1 3 0,0 1 0,1 1 506,-5-4 0,0 2 0,1 0 0,-1-1 0,-1 1-63,5 4 0,-1 1 0,-1-2 0,-2-5 322,12 15 0,-6-23 442,-14-40 1,-7-17-660,-14-7 0,-9-9 0,0-2-261,3 15 1,0-2-1,-1 0 1,0-1-1,0 3 133,-3-5 1,0 0 0,0 3 0,1 5 112,-8-16 0,9 22 764,25 51-479,-1 7 0,5 9 0,4 0-105,0-6 0,4 1 0,2-1 0,2-3-1,5 1 1,3-2 0,1-4 0,0-7 15,8-5 0,1-8 0,-3-8 30,-5-8 0,-3-7 0,-12-8-137,-15-8 0,-10-7 0,-10 2-13,-12 2 0,-11 3 0,-4 2-120,3 9 0,-5 2 0,-1 3 1,-1 3-69,-1 4 1,-2 4-1,1 1 1,3 1-293,-16-3 0,9-2 238,19-3 1,10-5-644,27-14 1,14-6 554,-8 4 0,3-2 1,-1-2 199,-3 6 0,0 0 1,-1-1-1,-3 0 130,0-6 0,-4 1 0,-5 1 734,-7-6 1,-7 3 604,-6 10 0,-3 5 70,-13 7-987,43 14-497,16 23 0,8 13-90,-9-8 0,2 4 0,1 2 1,1 1-383,1-1 1,1 2 0,1 1 0,0 1 0,0-1 372,0 3 0,0 1 0,0 1 0,0-2 0,0-2 31,4 3 1,1-3 0,-2-1-1,-2-2 240,-2 1 0,-2-3 1,-5-13 321,4-25-269,-32-16 0,-8-9-270,4 3 0,0-4 0,0 0 150,0-2 0,0 0 0,3 2-150,2-8 0,10 8-1439,33 12 899,-5 36 1,4 11 1048,-5-1 1,3 2 0,1-2-447,6-2 1,1-2 0,0-6-64,-7-6 0,1-4 0,-4-7 299,-1-10 1,-3-8 0,-7-5-49,-7-7 1,-8-6-1,-6 0 109,-6-3 0,-6-1 0,-7 3-270,-3 7 0,-6 3 0,-4 6 41,-3 8 0,-4 6 1,1 9 227,-13 19 1,4 15-60,20-6 0,3 5 0,7 1-180,10 4 0,7 1 0,6-3 105,17 5 0,11-9-225,-7-16 0,5-5 0,-2-8-45,11-18 0,-6-12 45,-9-6 0,-12-5-315,-19 3 1,-10 1 668,-4 8 0,-5 12-444,-13 29 176,33 23-266,22-7 0,11-8 90,11-16 1,2-14 89,-13-6 0,-2-7 0,-4-6-67,-7-1 1,-4-5-1,-3-2 1,-5-1 223,-6-3 1,-5-1-1,-4-1 1,-3 2-68,-4 2 0,-2 0 0,-4 2 0,-2 5 90,-8-3 0,-3 5 0,0 9 179,-9 9 1,8 16 45,18 23 0,12 11-46,14-2 1,11 4 0,4 0-599,0-3 0,3 0 0,4 0 0,2-1 275,-2-6 0,3-1 0,1-1 0,1-1 1,-2-2-60,6 2 1,0-1-1,0-3 1,-2-6 52,3-2 0,0-6 0,-13-12 464,-17-18 1,-12-8-255,-13-5 0,-12-3 0,-3-1-109,2 6 0,-4 0 0,0 0 0,2 0-244,2 0 1,1 0 0,2 0 0,6 0-188,3-6 0,5 1 0,5 3 390,4 1 0,9 5 0,17 5 0,7 8 0,11 3 0</inkml:trace>
  <inkml:trace contextRef="#ctx0" brushRef="#br0" timeOffset="152850">12471 16149 7533,'-19'-2'1979,"12"43"-1934,15 3 0,7 7-465,2-7 0,3 2 0,0-2-49,-4-9 1,0-2 0,1-2 0,13 11 0,-2-10 0,-3-14 0</inkml:trace>
  <inkml:trace contextRef="#ctx0" brushRef="#br0" timeOffset="152998">12310 15827 7533,'-34'0'-225,"0"0"0,4 39 225,9-18 0,26 7 0,9 1 0,11 3 0</inkml:trace>
  <inkml:trace contextRef="#ctx0" brushRef="#br0" timeOffset="153281">12905 15865 7533,'-31'-24'-36,"0"0"0,-1 0 0,0 4 0,-1 2 0,0 7 216,-7 9 0,3 10-46,5 9 1,8 10 180,11 16 0,13 6-285,11-6 0,9 3 0,3 2-573,-4-9 0,2 1 0,3 2 0,0 1 0,1 1 378,0-4 0,1 2 0,1 0 0,0 0 1,0 1-1,-1 0-15,-4-6 0,0 2 0,0-1 0,-1 1 0,0-1 0,-1 0 1,-1-2 179,4 8 0,-2 0 0,0-2 0,-3-2 0,-2-2 0,2 7 0,-4-4 0,-6-5 0,-9-11 0,1 1 0</inkml:trace>
  <inkml:trace contextRef="#ctx0" brushRef="#br0" timeOffset="153448">12756 16459 7533,'-14'-40'1092,"-1"0"0,10 1 0,12 4-2056,22 16 1,9 6 963,-2 0 0,2 0 0,8 1 0,-1 1 0,-12 5 0,1 0 0</inkml:trace>
  <inkml:trace contextRef="#ctx0" brushRef="#br0" timeOffset="153850">14144 14947 7533,'-29'-19'1079,"-1"0"0,-11-1-629,35 49-225,17 8 0,7 8-383,-6-10 1,2 5 0,0 2-1,3 0-459,0 1 1,2 1 0,2 1 0,0 1 0,0 1 421,-2-5 0,1 1 0,1 1 0,-1-1 1,0 1-1,0-1 0,-2-2 0,0 0 0,-1 0 0,1-1 0,-2-1 0,0-2-82,3 6 1,-1-3 0,-1-2-1,-3-2 1,1 15 0,-8-9 0,-14-12-1</inkml:trace>
  <inkml:trace contextRef="#ctx0" brushRef="#br0" timeOffset="154686">14181 15208 7533,'-35'-23'-90,"0"0"0,-8 4 0,-2 2 45,7 2 0,-1 1 45,-6 6 0,2 1 135,6-5 0,5 6 135,-11 28 179,31 18 1,12 10-390,6-12 0,6 3 0,4 0-323,0-4 1,3 1 0,3-2-1,2-3 263,11 5 0,4-4 0,3-12 0,0-13 0,2-10 0,-5-10 90,-8-9 0,-5-10 0,-5-4 0,-7 1 0,-3-4 0,-4-2 0,-5 1-45,-5-2 0,-5 0 0,-4 0 0,-1 3 85,-4-5 0,-3 4 0,-2 5 50,-10-3 0,-1 17 90,-4 42-270,38 5 0,12 10 0,2 1 0,-3-6 0,2 2 0,2 1 0,3 3-334,1 0 0,3 2 1,2 2-1,2 1 1,0 1-1,-1-1 232,-4-7 1,1 0 0,0 1 0,1 0 0,-1 0 0,1 1 0,-1-2 0,-1 1-339,1 2 1,0 0 0,0 1 0,-1-2 0,0 1 0,-1-1 0,0 0 439,4 3 0,1 0 0,1-1 0,-5 0 0,-5-2 0,-10-3 0,-12 15 0,-13-3 0,-8-12 499,-2-18 1,-5-8-1,-4-5-207,-3-3 0,-4-3 1,0-6-1,4-6-180,5-7 1,3-6-1,3-4 1,4-3-509,0-8 1,4-5 0,4-3 0,7-1 395,6 5 0,6-1 0,4-2 0,0 1 0,0 3 0,-1-1 0,1 1 0,1 2 0,3-1 0,6 1 0,0 0 0,0-1 0,0 1 0</inkml:trace>
  <inkml:trace contextRef="#ctx0" brushRef="#br0" timeOffset="154888">14554 14662 7533,'-42'-23'-315,"19"32"0,1 11 765,-8 8 0,3 8-121,12 2 1,4 5 0,4 5-701,5-7 0,3 5 1,3 2-1,2-1 0,2-2 168,4 2 1,4-1 0,2-1 0,0 0-61,-1-6 1,0 2 0,1-1 0,2-3 0,-1-4 0,8 2 0,0-5-1,1-4 1,1-6 0,1 0 0</inkml:trace>
  <inkml:trace contextRef="#ctx0" brushRef="#br0" timeOffset="155248">14690 15034 7533,'-7'-37'989,"0"-1"1,18-8-990,22 22-315,-4 43 0,-1 15-180,-4 0 0,-3 6 225,-7-3 0,-2 4 1,-2-2 89,1 7 0,-4-8 270,-6-16 135,2-44 0,-1-19 14,-3-1 1,-2-7 0,1-1-202,0 8 0,1-2 0,0 1 0,-1 2 261,2-4 1,1 3 0,-3 6-30,-4 1 0,1 16-180,4 63-210,5-5 0,3 6 0,4 1-330,2-1 1,4 0-1,3-1 148,4-2 1,2-1 0,1-6 0,8-1 0,0-10-1,-5-19 1,-1 1 0</inkml:trace>
  <inkml:trace contextRef="#ctx0" brushRef="#br0" timeOffset="155449">15160 14464 7533,'7'-10'1439,"10"20"0,6 11-1319,6 2 0,4 5 0,0 3-889,-6-3 0,1 3 0,-1 2 0,-1 0 769,0 6 0,0 3 0,-2-1 0,-1-3 0,-2-2 0,-2-3 0,-1 1 0,-5 1 0,0-1 0,1 1 0</inkml:trace>
  <inkml:trace contextRef="#ctx0" brushRef="#br0" timeOffset="155631">16004 14650 7533,'-13'-31'180,"6"16"-990,2-1 810,10 21 0,-3 2 0,3 5 0</inkml:trace>
  <inkml:trace contextRef="#ctx0" brushRef="#br0" timeOffset="155766">15842 14551 7533,'-31'-25'359,"33"0"-359,4 11 0,35-2 0,-9 9 0</inkml:trace>
  <inkml:trace contextRef="#ctx0" brushRef="#br0" timeOffset="156115">16661 13943 7533,'0'-38'629,"0"0"1,2 6 0,-4 2-271,-20-12-494,-1 31 1,-4 8 179,-11 9 0,-1 12 104,9 4 1,2 8 0,3 3-90,5 1 0,5 3 0,5 3-566,7 5 1,7 5 0,4 2 0,6-2 325,2-12 0,5 0 0,2 0 0,2-1 0,1 1 0,-3-1-224,-2-1 1,1 0 0,-1 0 0,0-1 0,0 2-1,1-1 179,3 6 0,2 2 0,0 0 1,0-1-1,-3-3 0,-4-3 2,3 3 0,-5-5 1,-3 1-1,-6 4 0,-3 1 1,-5-7-1,-8 3 1</inkml:trace>
  <inkml:trace contextRef="#ctx0" brushRef="#br0" timeOffset="156266">16388 14699 7533,'3'-35'-234,"0"0"0,-1-1 0,16-3 0,8-1 0,2 4 264,3 1 0,4 3 0,1 2-395,0 3 1,1 2 0,-1 1 0,-5 4 0,-2 0 0,-2 3 0,-5 1 0,0 0 0</inkml:trace>
  <inkml:trace contextRef="#ctx0" brushRef="#br0" timeOffset="156486">17044 13584 7533,'-22'-31'539,"0"44"0,2 8 1,-4 9 0,4 3-180,6 3 0,5 3 0,0 3-538,0 3 1,1 5 0,2 0 0,6-2-26,7-9 1,3-2 0,4-1-1,3-1 203,5 2 0,3-1 0,2-2 0,0-4 0,0-3 0,0-4 0,2-3 0,2-7 0,0 0 0,0-1 0</inkml:trace>
  <inkml:trace contextRef="#ctx0" brushRef="#br0" timeOffset="156855">17230 13856 7533,'-27'-38'2338,"32"2"-1574,20 26 1,7 6-675,-5-1 0,2 5-270,19 11 1,-9 12-496,-29 7 0,-6 4 45,8 0 1,-5-1-181,-18 5 1,-8-10 539,-2-20 180,3-39 270,19-12 0,4-7 149,-4 16 1,0-2 0,0 2 120,5-17 0,-7 12 270,-17 26-631,10 37 1,7 16-330,3-8 0,6 3 1,4-2 239,8 1 0,7-2 0,1-5 0,7-2 0,2-7 0,7-13 0,-1-1 0</inkml:trace>
  <inkml:trace contextRef="#ctx0" brushRef="#br0" timeOffset="157081">17404 13286 7533,'0'-25'1638,"25"34"0,11 13-668,0 2 1,3 7-1592,-9-6 0,3 5 0,2 3 0,-2 3 0,-5 3 171,-6 1 0,-3 4 0,-2 2 1,-2 2-1,0-2 0,0-2 304,3-1 1,0-3 0,-1 0 0,-3 1 0,-4 2-1,-4 0 1,-3 3 0,-4 1 0,-1 0 0,-1-3-1,-2-4 1,-8 6 0,0 0 0,0 0 0</inkml:trace>
  <inkml:trace contextRef="#ctx0" brushRef="#br0" timeOffset="171048">20653 14414 7083,'0'-19'1439,"0"7"-539,-12 6-451,-7 12 1,-24 6-360,7-1 0,-6 3-150,5 0 0,-3 3 0,-2 0-232,3-2 0,-4 1 0,0 0 0,0 0 314,-1 1 1,-1 1 0,0 0-1,2-1 23,2 0 0,0 1 0,2-1 0,2-1 15,1-1 0,2-1 0,11 1-240,10 10 180,39-17 0,17-5 0,-1-2 0,5-1 0,2-1-216,-9 1 0,1-1 1,1 1-1,0 1 216,3 2 0,1 0 0,0 2 0,-3 0-60,3 2 0,-3 1 0,-4 4-30,3 9 0,-15 7 180,-32 3 0,-15 0 60,-9-5 0,-8-2 0,-5 1-105,3-4 1,-3 1 0,-2-1-1,0 1-9,6-2 0,-1-1 0,-1 1 0,1 0 0,1 0-90,-1 2 0,1 0 0,0 1 0,1 0 0,1-1-83,-3 2 0,2 0 0,1 0 0,3 0 107,0 3 0,2 0 0,9-1 256,6 0 1,14-3-182,25-11 0,14-5 45,-1-5 0,5-3 0,2 0-331,-2-2 1,3 0 0,1-1 0,0 0 114,-5 0 0,0-1 0,1-1 0,-1 1 1,-1 0 5,3 0 1,-1 0-1,-1 0 1,-2 1-1,5 1 1,-1 0-1,-5 2 1,-5 2-1,0-1 1</inkml:trace>
  <inkml:trace contextRef="#ctx0" brushRef="#br0" timeOffset="171948">21458 14576 7533,'18'-46'0,"-6"19"0,0 2 359,9-14-89,-8 10 0,-3-3-90,-4 4 0,-5-1 135,-3-4 0,-7 4 44,-17-4 181,-18 54-450,27 4 0,2 7 0,3 5-90,2 6 0,3 5 0,2 4 0,1 2-407,0-10 1,2 1 0,0 3 0,0 0 0,1 0 0,1 0 354,0-4 1,2 1 0,0 0-1,0 0 1,0 0 0,0-1-1,0 0 7,0 2 0,0 1 0,-1-1 0,0 0 0,1-2 1,-2-2-55,2 9 0,-1-1 1,-1-4-1,-3-4 9,-6 8 1,-6-10 89,-18-4 0,-5-31 0,8-11 0</inkml:trace>
  <inkml:trace contextRef="#ctx0" brushRef="#br0" timeOffset="172148">21259 15096 7533,'-16'-22'584,"1"0"1,1-4-315,37 9-270,6 15 0,6 4-450,-1-2 0,3 0 1,-2 0 124,3 1 0,-1-2 0,8-1 0,-4-1 1,-3-4-1</inkml:trace>
  <inkml:trace contextRef="#ctx0" brushRef="#br0" timeOffset="172400">22028 14501 7533,'3'-27'-630,"0"-1"0,4-1 2160,-6 12 179,-19 59-1305,-1-4 1,-1 5-405,6-5 0,1 2 0,1 2-300,-1 2 0,2 0 1,4 0 299,8-3 0,3-1 0,2-3 0,1 4 0,3-6 0,8-9 0,0 1 0</inkml:trace>
  <inkml:trace contextRef="#ctx0" brushRef="#br0" timeOffset="172800">22227 14674 7533,'-7'-26'629,"0"0"1,18 1-270,22 45-360,-12 2 0,-2 7-180,1 9 0,-4 4 135,-8-6 0,-4-1-45,-5-1 0,-3-6-180,-5-9 180,2-44 0,13-6 0,6-6 60,0 6 0,1-2 0,1 2 570,6-13 0,0 4-46,-2 4 1,-6 17 944,-23 52-1304,6-9 0,-1 4-195,-3 6 0,-2 4 0,8-1-435,17 6 1,5-4 341,-10-8 0,3-4 0,15-4 0,3-6 1,2-5-1</inkml:trace>
  <inkml:trace contextRef="#ctx0" brushRef="#br0" timeOffset="173082">22698 14290 7533,'-12'-41'3276,"27"45"-2235,18 18-831,-10 3 0,3 8 0,-1 3-669,-4-2 0,-2 4 0,0 2 0,-1 1 9,1 2 0,-1 1 0,-2 0 1,-6 2 449,-6 3 0,-6 1 0,-3-1 0,0-2 0,1 0 0,-2-2 0,-6-3 0,-12-7 0,1 0 0,-1 0 0</inkml:trace>
  <inkml:trace contextRef="#ctx0" brushRef="#br0" timeOffset="173470">22648 14984 7892,'-19'2'3059,"1"25"-3059,12 8 0,5 6-405,1 3 0,6 0-675,7-4 1,4-4 1079,-1-9 0,3-5 0,23 2 0,-11-19 0</inkml:trace>
  <inkml:trace contextRef="#ctx0" brushRef="#br0" timeOffset="173620">22748 14761 7533,'-5'-30'314,"1"0"1,11 1-315,3 44 0,6 22 0,-16 0 0</inkml:trace>
  <inkml:trace contextRef="#ctx0" brushRef="#br0" timeOffset="174031">21495 15741 7533,'-7'-18'1529,"29"15"-1259,2 0 0,9 2-253,1 2 1,7 2 0,6 0 0,1 0 0,-2-1-674,1-2 1,-1 0-1,2-1 1,1-1 0,3 1 416,-7 0 1,2 0 0,2 0 0,1 1 0,1-1 0,-2-1 0,-1 1 0,-2 0 115,3-1 1,-2-1 0,-1 1 0,-1-1 0,-1 1 0,-1 0 0,2 0 0,0 0 0,-1 1 0,-3 0 0,-3 1-1,-1 3 1,-1-1 0,1 1 0</inkml:trace>
  <inkml:trace contextRef="#ctx0" brushRef="#br0" timeOffset="174632">21569 16459 7533,'9'-24'929,"-1"0"1,11-1-1,5-1-794,2-9 0,1-3-180,1 1 0,-5-2-675,-11-2 1,-11 1-91,-15 10 1,-9 8 674,-11 9 0,-3 13 539,-1 22 1,5 12-75,12-7 0,3 4 0,7 1-31,8 4 1,7 2 0,6-4-75,16 9 0,11-10-45,10-14 0,3-14-30,-17-10 0,-1-6 0,-2-4-240,4-13 0,-6-3-180,-10 3 0,-7 3 90,-11 7 405,-1 37 0,0 16-165,1-2 0,0 6 0,0 2-331,3-1 1,1 2 0,-1 2 0,0-1 90,-2 3 0,0 1 0,-2-1 0,-3-2 60,-3 7 0,-4-3 0,-7-6-3,-7-6 1,-8-4-1,-2-11 123,-4-13 0,-3-9 0,0-4-270,-1-3 0,0-4 1,3-3 269,-4-9 0,7-4 0,13 4 0,7 0 0,6-6 0</inkml:trace>
  <inkml:trace contextRef="#ctx0" brushRef="#br0" timeOffset="174898">22487 16013 7533,'-11'-48'449,"-14"25"361,-3 25 0,-4 12-241,4 4 1,0 7 0,1 4-867,3 2 1,0 4-1,2 2 1,2 2 183,2 0 1,1 2-1,4 1 1,4-1-46,4 1 1,3 0 0,6-1-1,4-2-135,7-3 0,5-2 1,3-2-1,0-3 1,2 1-1,1-3 0,2-4 1,5-7-1,0-1 1,0 1-1</inkml:trace>
  <inkml:trace contextRef="#ctx0" brushRef="#br0" timeOffset="175281">22549 16298 7533,'-21'-44'1799,"32"29"-1440,24 29-809,-6 13 1,-2 8 134,-5 5 0,-5 2 225,-4-2 0,-8-3 90,-11-4 0,-6-10-179,-10-22 89,9-21 0,7-10 30,7 0 0,6-5 0,3 0 90,1-4 0,2 0 0,3 1 359,0 4 1,1 1 0,1 5 779,13-9-89,-42 74-721,0 5 1,-1 6-450,0-11 0,0 2 0,4-1-1003,8-1 1,5-1 0,1-3 713,1 1 0,4-5 0,9-4 0,1-4 1,4-2-1</inkml:trace>
  <inkml:trace contextRef="#ctx0" brushRef="#br0" timeOffset="175516">23044 16459 7533,'6'-14'2158,"6"42"-1168,2 15-691,-6-12 1,-1 5 0,1-1-435,1 3 1,2-2-1171,4 1 1,5-6 1304,25-14 0,-6-25 0,3-17 0</inkml:trace>
  <inkml:trace contextRef="#ctx0" brushRef="#br0" timeOffset="175666">23119 16236 7533,'-25'-27'1638,"0"-1"0,3-1-2396,18 18 758,30 32 0,0 10 0,-2 0 0</inkml:trace>
  <inkml:trace contextRef="#ctx0" brushRef="#br0" timeOffset="175953">23317 15877 7533,'19'11'1638,"-2"9"0,2 8-1446,-1 0 1,2 6 0,0 2 0,-2 2-849,-3 0 1,0 1-1,-2 3 1,-2 0 0,-2 0 47,-2 0 0,-3 1 0,-2 0 1,-1 0-1,1-2 373,0 3 1,0-1 0,-2-2 0,-5-1-1,-6 6 1,-6-2 0,-1-7 0,-2-12 0,1-1-1</inkml:trace>
  <inkml:trace contextRef="#ctx0" brushRef="#br0" timeOffset="176953">24123 15294 7533,'-1'-49'539,"41"21"-494,-10 15 0,6 4-135,1 6 0,4 5 0,-2-1-441,11-2 0,-2 2 0,-6 1 1,-4 1-1,9 5 0</inkml:trace>
  <inkml:trace contextRef="#ctx0" brushRef="#br0" timeOffset="177136">24173 15034 7533,'-30'-20'404,"1"1"1,9-6-315,38 13 0,14 2-240,2 6 0,6 2 0,-1 0-319,7-4 1,-1 0 0,-10 2 0,2 0 0,-6 1 0,13-4 0</inkml:trace>
  <inkml:trace contextRef="#ctx0" brushRef="#br0" timeOffset="178214">26317 14352 7533,'18'-37'2878,"-4"11"-2248,4 14-91,-33 13-449,-9 9 0,-7 3-270,-3-1 0,-4 0 1,-3 2-256,0-1 0,-3 0 0,-1 2 0,1 0 322,0 2 1,0 0 0,1 1-1,1-1 90,4-2 1,1-1 0,2 0-1,5 1 51,-10 10 1,20-2 16,37-9 0,14-3-45,0-5 0,5-3 0,2 0-102,9 1 0,2 0 1,-1-1 131,-4-1 0,-1-1 0,-4 3-30,7 5 0,-16 5 539,-40 12-314,-25 1 0,-14 0-180,15-12 0,-5-1 0,0 0 0,-1 1 22,-1 3 1,0 0-1,-1 1 1,2 1-68,4-2 0,0 0 0,1 1 0,4 0-180,-14 12 0,15 1-270,30 18 450,31-34 0,13-7 30,-6-6 0,3-4 0,2-1-13,4-2 0,2-1 0,-2 0-17,-7 0 0,-2-1 0,-2 3-765,7 1 0,-6 4 765,5 12 0,-35 11 0,-9-1 0</inkml:trace>
  <inkml:trace contextRef="#ctx0" brushRef="#br0" timeOffset="178516">26727 14488 7533,'-7'-37'1638,"0"0"0,-10-8-57,11 81-1521,3-6 0,0 6 0,2 1-720,0-2 0,1 1 1,1 2 331,0 2 0,0 4 0,1-1 1,1-4-1,2 7 0,2-2 1,-3-11-1,0 0 0,0 0 1</inkml:trace>
  <inkml:trace contextRef="#ctx0" brushRef="#br0" timeOffset="179014">25673 15704 7533,'-34'-34'3276,"33"11"-3025,23 17 0,11 6-192,9 0 1,8 0 0,4 0-716,-10-1 1,2-1-1,2-1 1,2 1 0,-1-1 346,-2 1 0,0 0 1,2 0-1,-1-1 0,0 1 1,0 0 308,-2-1 0,0 0 0,-1 1 0,0-1 0,-2 1 0,-2 1 0,5 0 0,-2 0 0,-3 1 0,-4 2 0,9 5 0,-1-1 0</inkml:trace>
  <inkml:trace contextRef="#ctx0" brushRef="#br0" timeOffset="179532">26057 16310 9242,'6'47'202,"0"-1"0,-1-10 1,-1 1-1,0 0-232,-1 1 0,-1 1 0,0-2 120,1 14 0,-1-5 270,-3-11 0,-3-15 269,-9-38-449,3-11 0,0-10 0,0-2-90,0-3 0,1-3 0,0-1-604,2 4 1,0-2 0,1 0-1,2 3 364,1 0 0,2 2 1,5 4 137,5-4 0,6 14-438,30 34 570,-22 10 0,2 8 0,0 2-30,3 5 0,1 3 0,2 0-74,-5-6 0,2 0 0,0 0 0,1-3 283,8 5 1,1-3 0,0-10 404,12-12 0,-5-15-165,-12-10 1,-9-13-765,-16-2 0,-8-8 0,-3-3 0,-2 5 225,-2 3 0,-3 2 0,-2 0 0,-3-10 0,-2 0 0,-1 5 0,-3 10 0,0 0 0</inkml:trace>
  <inkml:trace contextRef="#ctx0" brushRef="#br0" timeOffset="180386">20986 16596 7533,'0'-33'1709,"0"4"-1349,-11 27-810,-2 4 450,-1 10 0,-3-5 0,10-1 0</inkml:trace>
  <inkml:trace contextRef="#ctx0" brushRef="#br1" timeOffset="180614">20962 14947 6630,'-15'-27'179,"0"-1"0,10 5 0,3 7 1,26 36-1</inkml:trace>
  <inkml:trace contextRef="#ctx0" brushRef="#br1" timeOffset="244266">26937 7623 17033,'-44'0'-899,"7"5"1698,1 8 289,5 6 160,-1 6 1,2 0-519,5-6-218,11 4 544,-2 2-2,14 6-1009,-3 18-189,5-4-119,0-7 0,0 1-108,-3-6 0,0 1-9,3 8 0,-1 1 13,-2-3 0,0 0 61,3-2 0,0 0 2,-2-1 0,-1 0 354,2 5 0,0 0-38,1-9 0,0 0-102,5 4 1,3-1-41,0-5 0,3-1-210,3-5 1,2 1-102,3 4 1,0 0-78,0-1 0,0-1-4,2 0 1,1 0-12,-1 3 1,0-1 35,-2-4 1,1-1 42,0 0 0,2-1 45,4 2 0,2-4 119,0-7 1,2-2 249,4 3 0,1-3 53,-2-6 1,1-2 83,0 1 1,0 1-31,3 2 1,0 0-13,-2-2 1,0 0 139,7 2 1,0-1 199,2-1 0,-1-1 42,-1-2 1,0-1-221,-7-1 0,2 0 0,-1-1-38,11-1 0,1 0-282,-13 0 1,1 0-1,-1 0 286,14 0 0,1 0-183,-14-1 1,1-1-1,-1 0 218,9-1 1,1-1-42,-10-2 1,1-2-1,-1-2 80,11-4 0,-1-3-117,-14 3 1,0 0 0,-2-2 68,0-2 0,-1 0 1,-1-2 226,8-10 0,-3-2 239,-4-1 1,-3-2-88,0-7 0,-4-2-223,-4-2 0,-3-1-188,-4 12 0,0-1 0,-3 0-108,0-11 1,-4-1-140,-2 11 0,-3-1 0,0 0-112,-2 2 1,-1 1 0,-1-1-37,0 2 1,-1 0-1,-2-1-23,-3-8 0,-3-2 0,-2 3-163,0 12 1,-1 2 0,-1 0 40,-2-7 1,0 0 0,-3 1-75,-4 2 1,-2 2 0,1 2-199,-4-7 1,-3 3 208,2 7 1,-4 1 0,1 2 119,-6-4 1,-1 2 91,10 9 1,-1 1 0,2-1-12,-10-6 1,4 0 65,7 4 1,0 2-6,-5-4 1,0 2 227,1 3 1,0 2 111,-5-1 0,-2 1 42,-3 0 0,0 1-33,6 3 0,0 2-62,7-1 0,-2 1 1,-2 1 49,-4 1 0,-1 2 0,0 1-214,0 0 0,-1 1 0,1 1 170,-4 0 0,-1 1 0,2 2 41,6 1 1,2 0-1,-1 3 44,0 0 1,0 2 0,1 2-55,3 1 0,2 2 0,-1 1-26,-1 3 0,-1 1 0,3 3 577,4 4 0,3 3 0,1-1-578,-1 1 0,3 2 1,2 8-1,4 1 0,8-16 1,1 0-1</inkml:trace>
  <inkml:trace contextRef="#ctx0" brushRef="#br1" timeOffset="244601">27073 7994 16691,'-39'-13'-2507,"15"13"2659,24 19 1,13 2 0,12 2-1</inkml:trace>
  <inkml:trace contextRef="#ctx0" brushRef="#br1" timeOffset="244785">27470 7896 13207,'-26'-34'-2155,"19"5"2657,26 23 0,9 0 0,8 6 1</inkml:trace>
  <inkml:trace contextRef="#ctx0" brushRef="#br1" timeOffset="244897">27718 7796 13207,'-14'-7'208,"9"13"0,12 8 0,5 10 0</inkml:trace>
  <inkml:trace contextRef="#ctx0" brushRef="#br1" timeOffset="245065">28078 8069 16292,'-29'-3'791,"1"0"1,-5-4-2559,28 1 1674,25 6 0,12 6 0,-2 7 1</inkml:trace>
  <inkml:trace contextRef="#ctx0" brushRef="#br1" timeOffset="245197">27978 8317 14315,'-46'0'270,"21"0"-1259,-10 11 1023,41 3 1,2 5 0,10-1 0</inkml:trace>
  <inkml:trace contextRef="#ctx0" brushRef="#br1" timeOffset="245315">27569 8614 14315,'-29'3'-90,"0"0"0,7-2 0,-22 5 1,44-6-1</inkml:trace>
  <inkml:trace contextRef="#ctx0" brushRef="#br1" timeOffset="245453">27420 8478 14315,'-41'-25'-300,"0"0"1,12-8 0,23 10-1,49 18 1</inkml:trace>
  <inkml:trace contextRef="#ctx0" brushRef="#br0" timeOffset="314714">11231 14526 6273,'-11'-3'540,"-31"17"-390,14 0 0,-5 3 0,-3 1-831,-4 2 0,-2 0 0,-4 3 0,0 0 741,10-4 0,-1 1 0,-1 0 0,-1 1 0,1 1 0,-1 0-15,0 1 0,-1 1 0,1 0 0,-1 1 0,2 0 0,0 0-63,-4 3 0,0 1 0,1 1 0,3-1 0,3-1 191,3 1 0,2 0 1,3-1-1,3-2-218,-11 6 1,12-2 547,23 10-593,19-15 270,1-6 0,3 4-1,4 11 1,2 5-120,-2-3 0,2 3 0,1 3 1,-4-3 1,0 2-1,1 2 1,0 2-62,-5-8 0,1 2 0,0 1 0,0 0 0,0 2 0,-1 0-300,-1-3 1,-1 1 0,-1 1 0,1 0-1,0 1 1,-1 0 0,1 1 310,-1-4 0,0 1 0,1 1 1,-1-1-1,0 1 0,0 0 1,0 0-1,0 1 0,0 0 0,-1 0 0,1 1 1,-1 0-1,0 0 0,1 0 1,0-1-1,0 0 0,0-1 0,0-1 0,0 0 1,0 0-1,1 0 0,0-1 1,-1 0-1,1 0-24,2 4 0,0-1 0,0 1 0,0-1 0,1-1 1,-1 0-1,1-1-140,1 3 0,1 0 1,0-1-1,0-1 0,0-1 1,0-1 152,1 2 0,1-1 0,-1-2 0,0 0 0,-1-2 23,3 2 1,-1-2 0,-1-1 0,0-2 36,1 0 0,-1-2 0,1-3 528,6 2 0,0-5-543,-8-8 0,1-4 896,1-5 1,1-3-1122,21 0 1560,1-10-1425,-20 0 0,1-3 45,4-3 0,4-3 30,-2 0 0,4-2 0,2-2-300,-7 3 1,2-1-1,1-1 1,2-1 0,1-1 320,-4 1 0,1-1 1,1-1-1,1 0 1,1-1-1,0-1 0,2 0-311,-3 2 0,2-1 0,0-1 1,2 0-1,-1 0 0,2-1 0,-1 0 1,0 0-1,0-1 314,-3 1 0,1-1 0,0 0 0,-1-1 0,1 0 0,0 0 0,0 0 0,1 0 0,-1 1 0,0 1-90,1-1 0,1 0 0,0 1 0,-1-1 0,1 1 0,0 0 0,0 1 0,-2 1 0,0 1 0,-1 0-77,3 1 0,-1 0 0,0 1 1,-1 1-1,-1 1 0,-1 1 0,-2 2 1,-2 1-1,16-5 0,-3 2 0,-4 6 1,-6 9-1,-11 17 0,0 0 0,0 1 1</inkml:trace>
  <inkml:trace contextRef="#ctx0" brushRef="#br0" timeOffset="327900">2889 992 7533,'-13'-33'599,"1"1"1,2 3 0,1-3-570,0-4 0,1-4 0,1 3 104,1 2 1,-2 0 75,0 1 0,-3-1 0,2 5 150,-7-6-630,-13 35 225,19 35 0,7 17 45,-3-8 0,0 3 0,5 7-426,4-14 1,1 5 0,3 2 0,1 2 0,1 2 0,0-1 0,1 0 425,-1-4 0,1 1 0,1-1 0,0 1 0,1 1 0,0 1 0,1 0 0,-1 2-224,-1-7 1,1 1 0,0 2 0,0 0 0,1 1 0,-1 0-1,1 0 1,0 0 0,-1-1 0,1 0 0,-1-1 223,1 0 0,0 0 0,1-1 0,-1 1 0,0-1 0,0-1 0,0 1 0,-1-2 0,-1 1 0,-1-2 33,1 5 1,-1-1 0,-1 0 0,0-1-1,-1-1 1,-1 0 0,-2-2 0,0-2-43,-1 9 0,-2-2 1,-1-1-1,-4-4 1,-3-2 128,-8 7 0,-6-4 0,-4-8-885,-9 0 0,-5-11 461,3-13 0,3-9 1,-5-22-1,14-16 0</inkml:trace>
  <inkml:trace contextRef="#ctx0" brushRef="#br0" timeOffset="328454">3706 1488 0,'-2'-44'0,"-1"1"0,1 2 0,-3-1 1044,-3 5 0,-4-2 0,-3 4-370,-10-6 1,-6 13-450,-7 18 0,-1 11-136,5 3 1,3 10-30,8 17 0,4 12 0,9-1-285,9 1 1,10 1 74,1-1 0,4 3 0,6-9 60,13-9 0,7-14 469,-6-11 1,3-7 0,-5-9-500,-6-18 0,-7-12 0,-3 1 150,-3 9 0,-2 0 0,-5-1 0,-4-7 0,-4 0 0,-7 15 1099,-23 25-859,24 31 0,8 14-150,1-4 0,4 3 0,3 2 531,1-2 1,3 1 0,1 2 0,2 0-634,1-1 0,1 2 0,1 1 0,0-2 0,-1 0-86,-1 2 1,0-2 0,-2 0 0,-3 1 22,-1 3 0,-3 1 0,-4-2 0,-9-6-75,-9-6 0,-7-6 0,-7-5-413,-12-5 1,-8-7-1,1-7 203,9-7 0,1-5 1,2-2 329,-10-4 0,8-7 0,20-8 0,9-2 0,9-16 0</inkml:trace>
  <inkml:trace contextRef="#ctx0" brushRef="#br0" timeOffset="328666">4066 1091 0,'0'-27'480,"0"1"0,-11 0 2411,-25 19-2486,6 38 0,2 18-360,12-16 0,1 5 0,3 2 0,1 1-201,3 6 1,1 4 0,5-1 0,6-3-250,6-6 0,5-3 0,3-1 1,1-3 404,4 5 0,2-3 0,4-10 0,19-11 0,0-14 0,-17-7 0,-1-1 0</inkml:trace>
  <inkml:trace contextRef="#ctx0" brushRef="#br0" timeOffset="329012">4289 1227 7533,'-15'-19'1349,"33"23"-1349,0 11 0,0 7-225,5 16 0,-2 5-15,-9-11 0,-1 1 1,-5-1 373,-5 9 1,-6-11-314,-4-23 179,1-33 0,3-18 29,4 8 1,3-4 0,2 1 150,2-3 0,3 1 0,2 3 494,9-3 1,4 12-45,15 24-405,-16 28 0,-5 12-765,-4 9 0,-1 1 540,10-4 0,0-5 0,-11-9 0,0-5 0,22-6 0</inkml:trace>
  <inkml:trace contextRef="#ctx0" brushRef="#br0" timeOffset="329218">4612 843 7533,'-10'-1'3276,"40"30"-3049,-7-9 0,4 5 0,1 4-926,-3 4 0,1 5 0,0 3 0,-1 0 91,-1 1 1,1 3 0,-2-1 0,-2 0 607,-5-6 0,-1 0 0,-2-1 0,-1-2 0,0 2 0,-3-2 0,-1-7 0,-3 0 0</inkml:trace>
  <inkml:trace contextRef="#ctx0" brushRef="#br0" timeOffset="329666">5541 1091 7533,'-6'-38'1049,"-1"1"0,-13-4 1,-5 2-1050,6 11 0,-5 3 90,-19-3 0,-3 15-135,11 23 0,4 13-45,-2 11 0,9 9 210,15-6 0,7 3 0,6-2 0,5-4 0,6-2 0,5-7-31,24-4 1,6-17-90,-5-17 0,-3-15-397,-13-6 0,-3-9 1,-8-1 126,-9-2 0,-8-1 0,-4-1 45,-3 8 0,-3 0 0,-3 0 1,0 3 14,-2-2 0,-2 3 0,-2 8 210,-8 2 0,4 16 494,14 38 1,9 17-255,3-4 0,5 5 0,3 2-511,-1-4 0,1 2 0,3 1 0,3-2-134,4-2 0,3 0 1,1-3-1,-1-3 45,-2-1 0,0-4 1,1-3-1,3-5 1,2-2-1,-4-7 1,13-8-1</inkml:trace>
  <inkml:trace contextRef="#ctx0" brushRef="#br0" timeOffset="330087">5863 843 7533,'-12'-33'1092,"0"0"0,11 5 0,4 2 849,7-18-1851,38 33-855,-23 39 1,-4 13-46,-3-5 0,-3 5 450,-5 2 1,-2 4-1,-4-3 45,-6-2 0,-2-5 136,3 6-136,10-59 0,4-16 255,-2 1 0,0-4 0,1-2 120,5-7 0,0-2 0,0 2 179,-2 8 1,0 3 0,-7 6 1200,-13 2-991,0 43 1,-1 16-540,-1-2 0,-1 3 0,4 0 90,8 0 0,5-1 0,2-1 0,4 7 0,5-6 0,11-10 0,-1-1 0</inkml:trace>
  <inkml:trace contextRef="#ctx0" brushRef="#br0" timeOffset="330284">6781 880 7533,'16'-25'869,"0"0"1,15 4-1,8 4-869,-1 3 0,4 2 0,-1 2 0,-7 3 0,-2 1 0,1 0 0,10-3 0,0 0 0</inkml:trace>
  <inkml:trace contextRef="#ctx0" brushRef="#br0" timeOffset="330434">6769 706 7533,'-24'-44'-180,"34"22"0,11 2-270,20 2 0,8 4-97,-5 1 1,0 1 0,4 3 0,-4 1 0,0-5 0</inkml:trace>
  <inkml:trace contextRef="#ctx0" brushRef="#br0" timeOffset="330601">7574 223 7533,'5'46'206,"-1"0"1,-5-3 0,3-3 0,2 11 0,0 2 0,-3-5 0,-3-13 0,0 1 0,-1 0 0</inkml:trace>
  <inkml:trace contextRef="#ctx0" brushRef="#br0" timeOffset="336662">3905 3086 7533,'-45'-15'779,"0"0"1,13 11-1,1 4-464,-8-1 0,6 10-135,15 26 0,11 13-180,6-13 0,3 4 0,2 3 0,2 2-547,1-5 1,0 3 0,2 1 0,1 2 0,1 1 0,0 0 271,0-4 0,0 2 0,1 1 0,1 0 0,0 1 0,1 1 0,-1-1 0,1 0 135,-1-3 0,1 0 0,1 1 0,-1 0 0,1 0 1,0 0-1,-1 0 0,0-1 0,-1-1 50,2 8 0,-1-1 0,0 1 0,0-2 0,-1 0 0,-1-2 0,-2-1 144,2 7 0,0-2 0,-3-1 0,-2-3 0,-6-5 340,-4 4 1,-6-6 0,-6-8-395,-9-8 0,-4-10 0,-22-15 0,14-17 0</inkml:trace>
  <inkml:trace contextRef="#ctx0" brushRef="#br0" timeOffset="336929">4686 3545 7533,'-23'-27'269,"-1"-1"1,-8 5 0,-5 6 315,-10 4 0,-1 12-271,6 16 1,6 13-315,12 4 0,5 9 0,8 3-820,11-2 1,8 3 0,4 2 0,1 1 304,0-4 1,2 2 0,1 0-1,1-1 1,1 0 340,-2-5 1,2-1 0,0 0 0,0-1 0,0-2 0,3 5 0,1-2-1,0-2 1,-5-2 0,1 10 0,0 0 0</inkml:trace>
  <inkml:trace contextRef="#ctx0" brushRef="#br0" timeOffset="337095">4339 4140 7533,'-5'-34'599,"0"0"1,20-1 0,12 1-600,7 6 0,8 1 0,0 2 0,-7 6 0,0 2 0,1 0 0,7 0 0,0-1 0,-1 1 0</inkml:trace>
  <inkml:trace contextRef="#ctx0" brushRef="#br0" timeOffset="337284">4995 3309 7533,'-30'6'404,"5"22"1,3 11-270,6 5 0,7 6-465,4-13 1,2 3-1,2 1 1,4-3 329,7 3 0,4-2 0,2-2 0,8 9 0,4-8 0,-1-21 0,-1 0 0</inkml:trace>
  <inkml:trace contextRef="#ctx0" brushRef="#br0" timeOffset="337612">5156 3458 7533,'-13'-18'1709,"13"10"-2069,13 13 225,0 18 0,-1 8-405,-2-3 1,-1 1 449,0 4 0,0-4 270,4-12-45,-4-34 0,0-12 44,1-7 1,-1-1 225,1-3 0,-1 1 404,4-9-449,3 88-675,-5-12 1,3 2 314,4-3 0,3 2 0,1-4 0,2-1 0,1-6 0,8-9 0,-1-1 0</inkml:trace>
  <inkml:trace contextRef="#ctx0" brushRef="#br0" timeOffset="337862">5504 3074 7533,'-32'-6'3276,"40"21"-616,21 6-2900,-2-2 0,6 5 1,-2 5-581,-4 3 1,-1 4 0,-1 3 0,-1-2 521,-1-3 0,-1-2 0,-1 1 0,-1 1 0,-2 1 0,0 2 0,-3-1 0,-2-4 1,-1 6-1,0 0 0</inkml:trace>
  <inkml:trace contextRef="#ctx0" brushRef="#br0" timeOffset="338317">6459 3148 7533,'-9'-38'869,"0"-1"1,-19 4-1,-8 10-869,3 15 0,-3 11 30,2 7 0,-3 7 0,4 5-140,5 9 1,4 6 0,5 2 288,5-1 1,5 2 0,6-1 135,12 16 0,14-12-180,20-26 0,8-17-255,-15-9 0,-1-9 0,-2-6-83,-7 0 1,-1-5 0,-3-3-1,-6-1-190,-6-2 1,-5-3 0,-4 0-1,-4 1 168,-2-1 0,-5 1 1,-2 1-1,-2 3 105,-6-5 0,-3 2 0,0 8 451,-4 4 0,4 15-17,9 32 1,6 13-15,9 3 0,6 4 0,2 3-559,-1-6 1,1 3-1,2-1 1,3-1-102,5-2 0,3-1 1,2-1-1,-2-4-22,1 0 0,0-4 0,2-4 1,16 2-1,-1-11 0,-3-14 0</inkml:trace>
  <inkml:trace contextRef="#ctx0" brushRef="#br0" timeOffset="338697">6719 2975 7533,'-19'-24'3276,"23"4"-2576,16 8 1,8 5-1331,11 7 1,1 10 224,-2 11 0,-3 8-45,-13-1 0,-3 5 1,-8 0 494,-13 5 0,-7-1 404,2 0 1,-2-14 0,-16-52-405,24-9 0,7-7-45,1 6 0,2-2 0,1 0 90,0 1 0,2 1 0,-1 4 270,2-3 0,-2 18 269,-5 28-359,-6 25 0,-2 10-180,7 3 0,7-1-945,11-4 1,9-7 626,5-8 0,5-10 0,2-13 0,0-6 0,-5-4 0,0 0 0</inkml:trace>
  <inkml:trace contextRef="#ctx0" brushRef="#br0" timeOffset="338882">7772 2739 7533,'-36'0'3276,"20"0"-1065,16-5-4640,39-2 2429,-14 1 0,2-1 0,-2 1 0,0 0 0,10-7 0</inkml:trace>
  <inkml:trace contextRef="#ctx0" brushRef="#br0" timeOffset="339030">7636 2640 7533,'-17'-32'719,"32"14"1,12 1-720,5 3 0,6 2 0,1 0 0,-5 3 0,0 0 0,1 0 0,2-1 0,-1 1 0,1-1 0</inkml:trace>
  <inkml:trace contextRef="#ctx0" brushRef="#br0" timeOffset="339882">7958 2566 7533,'-46'-13'-720,"17"7"720,35 0 0,8 6 0,4 0 0</inkml:trace>
  <inkml:trace contextRef="#ctx0" brushRef="#br0" timeOffset="340332">8231 1934 0,'-21'-38'859,"1"0"1,7 15 0,2-1 675,-5-14 1,9 0-726,30 1-406,12 24 1,9 5-675,-7 4 0,2 1 1,1 5-67,5 7 0,1 5 1,-4 4 35,-7 4 0,-4 3 0,-7 4 270,-9 4 0,-6 4 0,-10 0 300,-12 3 0,-10 0 0,-3-1-60,2-4 0,-2-2 0,1-1-345,-12 10 0,16-4-45,29-8 0,14-5-300,11-8 0,11-6 1,-1-2 479,-6 1 0,0-2 0,1-1 0,4 0 0,1-1 0,-6-1 0,-9 2 0,-1-1 0</inkml:trace>
  <inkml:trace contextRef="#ctx0" brushRef="#br0" timeOffset="340551">8715 2888 7533,'-44'7'3276,"34"4"0,25-15 0,31-9-781,-2-2-5772,-25-8 3238,-39 19 1,-11 7-1,-17 9 1,0 1-1,1 0 1</inkml:trace>
  <inkml:trace contextRef="#ctx0" brushRef="#br0" timeOffset="349095">3049 5280 6633,'-1'13'90,"35"-6"-270,1-4 0,6-1 180,2-4 0,5-2 0,3-1-724,-6 0 1,3-1 0,1 0 0,2-2 741,-5 1 0,2-2 0,0 0 0,2 0 0,0-1-207,-9 2 1,0-1-1,0 1 1,2-1-1,0-1 1,0 1-1,1 0 267,1 0 1,0 0 0,0 0 0,1 0-1,1-1 1,0 1 0,0-1 0,1 1-129,-4-1 0,1 1 0,0 0 0,0-1 0,0 1 0,1-1 0,0 0 0,0 0 1,1 0 75,-2 0 1,2 0 0,-1 0 0,1 0 0,0-1 0,1 1 0,-1-1 0,1 0 0,-1 0 0,0 0-230,1 0 0,0-1 0,0 0 0,-1 0 0,1 0 1,0-1-1,0 1 0,0-1 0,-1 0 0,1-1 178,-4 2 1,0-1-1,0 0 1,0 0-1,1-1 1,-1 1-1,0-1 1,0 0-1,0 0 1,0 0-1,0-1-11,1 1 0,0-1 1,0 0-1,0 0 1,0 0-1,0 0 1,0-1-1,0 1 1,0-1-1,0 0 1,0 1 35,0-2 0,1 1 0,-1-1 0,1 0 0,-1 0 0,1 0 0,0 0 0,-1 0 0,1 0 0,-1 0 0,1 0 0,0-1 0,0 1 0,-1-1 0,1 1 0,0-1 0,0 1 0,0-1 0,-1 0 0,1 1 0,0-1 0,0 1 0,0-1 0,1 1 0,-1-1 0,0 1 0,1 0 0,-1-1 0,1 1 0,-1-1 0,0 1 0,0-1 0,0 0 0,-2 0 0,1 0 0,-1 0 0,1-1 0,-1 1 0,0 0 0,0-1 0,0 0 0,0 1 0,-1-1 0,0 1 0,3-2 0,0 0 0,-1 1 0,1-1 0,-1 1 0,0-1 0,0 0 0,-1 0 0,-1-1 0,0 0 0,1-2 0,0 0 0,0 0 0,-1-1 0,-1 1 0,0-2 0,-1 1 0,-1-2 0,0 1 0,0-2 0,0-1 0,0 1 0,-2-2 0,0 1 0,-2-1 0,-2-1 0,-3-1 120,5-5 1,-3-2-1,-3 0 1,-1-1 0,-3-1-1,-3 0-75,-3 0 0,-2-1 0,-2 0 0,-3-1 0,-4 0 0,-2 1-117,-6-6 0,-3 1 0,-5-1 0,-3 1 0,-3 1-18,-3-2 0,-3 2 0,-4-1 1,-2 3-1,-3 1 105,0 7 1,-1 1 0,-4 2 0,0 1-1,-2 0 1,0 1-31,-3-1 0,-2 1 0,0 1 0,-2 0 0,0 2 0,-2 1 27,6 4 1,-2 1 0,-1 0 0,0 2 0,0 0 0,-1 1 0,1 0 25,-2 1 1,1 0-1,-1 1 1,-1 1 0,1 1-1,-1 0 1,-1 1 12,0 1 0,0 0 1,-1 2-1,0 0 1,0 1-1,-1 1 1,0 2-52,-1 0 0,-1 1 0,0 1 0,0 1 0,-1 1 0,-1 2 0,0 1-19,7 0 1,-1 3 0,-1 0 0,0 1 0,-1 0 0,1 2 0,0-1 0,0 1 0,2 0-16,-3 1 0,1 0 0,1 0 1,1 1-1,-1 0 0,-1 1 1,-1 1-1,-1 1 9,3-1 0,-1 2 1,-1 0-1,-1 1 1,0 0-1,-1 1 1,0 0-1,0 1 1,1-1-1,1 0 1,1-1 3,0 1 1,1-1-1,0 1 1,2 0-1,-1-1 1,0 1-1,0 0 1,0 0-1,-2 0 1,-1 1 20,5-2 0,-1 0 0,0 0 0,-1 1 0,-1 0 0,0-1 0,0 1 0,0 0 0,0 0 0,0 0 0,0 0 0,0-1 0,1 1 0,-2 0 0,1 0 0,-1 0 0,0 0 0,1 0 0,0 0 0,-1-1 0,1 1 0,0 0 0,-1 1 0,1-1 0,-1 0 0,-1 1 0,0 0 0,-1 1 0,1-1 0,-1 1 0,1-1 0,-1 1 0,1 0 0,0-1 0,0 1 0,1-1 0,0 0 0,-1 0 0,1 1 0,1-2 0,0 1 0,0 0 0,0-1 0,0 1 0,0 0 0,0 1 0,0 0 0,-1 0 0,3 0 0,-1 0 0,0 0 0,-1 0 0,1 1 0,0 0 0,-1 0 0,1 0 0,1 1 0,-1 0 0,2 0 0,-1 0 0,0 1 0,0 1 0,1-1 0,-1 1 0,2 0 0,-1 1 0,1 0 0,0-1 0,0 2 0,0-1 0,1 0 0,-3 3 0,-1-1 0,1 1 0,0 0 0,1 1 0,0-1 0,0 1 0,1 0 0,1 1 0,1-1 0,-1 2 0,1 0 0,0 0 0,1 1 0,0-1 0,2 2 0,1-1 0,1 1 0,1 1 0,-2 4 0,0 1 0,2 1 0,2 0 0,1 0 0,3 2 0,1 0 0,3-1 0,2 1 0,2 0 0,2 1 0,0 1 0,2 0 0,1-1 0,0 7 0,0 1 0,2 0 0,3 0 0,1 0 0,2 0 19,2-2 1,1 1-1,2-1 1,2 1-1,4-3 1,4 0-40,4-3 1,5-1-1,3-1 1,1-1-1,1-3 1,0-2 19,2 2 0,1-3 0,1-3 0,4-2 0,7 2 0,5-3 0,1-2 0,-4-5 0,-5-6 0,1-1 0,-1 0 0</inkml:trace>
  <inkml:trace contextRef="#ctx0" brushRef="#br0" timeOffset="367195">11516 855 7533,'-19'-37'135,"9"8"0,2-1-135,-5-13 179,3 5 1,-3 0-135,-4 13 0,-3 4-45,-4-2 0,-3 7 45,-5 16 0,2 11 90,4 11 0,6 8-90,3 13 0,9 3 90,10-9 0,9-3 45,10-5 0,7-10-1,2-16 1,0-11-45,0-8 0,-4-7 0,-8-2 0,-6-2-45,-1-17-360,-16 53 360,2 20 0,5 11-180,5 4 0,4 5 0,4 2-199,-2-9 1,3 1 0,1 1 0,1-1 288,1-1 0,2-1 0,-1 0 0,0-1-120,6 6 0,0-2 0,-10-1-237,-12 5 1,-12-4-229,-16-3 0,-10-7 585,4-15 0,-3-5 0,-1-2 0,-8 0 0,0-6 0,7-10 0,0 0 0</inkml:trace>
  <inkml:trace contextRef="#ctx0" brushRef="#br0" timeOffset="367461">11900 446 7533,'-18'-17'1079,"-1"-1"0,-18 12-539,0 31-315,20 14 0,8 10-375,4-7 0,4 3 0,5 0-210,5 3 0,5-1 1,6-3 359,9-4 0,6-4 0,0-5 0,4 4 0,1-9 0,6-15 0,0 0 0</inkml:trace>
  <inkml:trace contextRef="#ctx0" brushRef="#br0" timeOffset="367828">12074 657 0,'-30'-28'1860,"15"16"581,20-23-2531,34 34 704,-13 13 1,0 5-1155,-2 5 1,-4 3 359,-6 4 0,-5 0 859,-3 13-948,-6-51 1907,5-18 0,1-8-1715,-2-10 0,0-2-103,5-3 0,0 4 90,4 2 810,-6 75-676,-3 3 1,3 5-45,1-5 0,3 1 0,4-4 0,12 0 0,4-8 0,-2-6 0,2-8 0,2-18 0,-1-1 0</inkml:trace>
  <inkml:trace contextRef="#ctx0" brushRef="#br0" timeOffset="368049">12446 384 7533,'-21'-26'3148,"27"8"-2339,38 24-809,-9 8 0,0 7-360,-8-1 1,-1 3-1,-3 3-473,-1 4 1,-4 2-1,-1 1 833,0 15 0,-4-1 0,-6-11 0,-3-3 0,-4 14 0</inkml:trace>
  <inkml:trace contextRef="#ctx0" brushRef="#br0" timeOffset="368599">13363 508 8702,'-14'-3'2249,"-2"23"-2339,7 6 0,0 4-225,-8 3 0,-4-1-45,-5 4 1,-4-5 179,-4-12 0,-1-10 450,4-10 0,4-10-136,5-15 1,7-6 135,8-6 0,8-1-135,8 5 0,7 4-90,4 8 0,4 8 45,2 18 0,-1 9 90,4 9 0,-3 7-1,2 8 1,0 3-150,-9-12 0,1 0 0,3-3-255,12 5 1,4-9-496,2-13 0,-1-9 720,-9-2 0,-2-5 0,-4-8 0,-4-4 0,-3-5 0</inkml:trace>
  <inkml:trace contextRef="#ctx0" brushRef="#br0" timeOffset="369129">14219 396 7533,'-7'-37'809,"0"-1"1,1 3-1,1 2 1,-1-16-1080,-6 23 270,-7 37 90,5 19 0,3 13-60,4 0 0,2 5 0,3 4-461,2-13 0,1 3 1,1 1-1,1 1 0,2 0 311,1-2 0,1 0 0,2 2 0,0-1 1,0 0-1,1-1-132,1 5 0,1 0 0,0 0 0,1-2 1,-1-1-32,3 5 0,0 0 0,-1-4 0,-1-3 1,-2-6-1,-1-4 0,-2-3 0,-6-2 1,1-1-1</inkml:trace>
  <inkml:trace contextRef="#ctx0" brushRef="#br0" timeOffset="369316">14020 1004 7533,'-5'-28'809,"-1"-1"1,19-2-1,11 2-764,15 4 0,8 5-455,-10 6 0,2 1 1,-2 2-1,6-1 1,-4 1-1,-6 5 0,-1 0 1</inkml:trace>
  <inkml:trace contextRef="#ctx0" brushRef="#br0" timeOffset="369534">14715 446 2606,'-24'-12'1709,"-2"-6"624,-11 26-1704,0 24-899,21 5 1,6 7-241,6-5 0,5 2 1,0-2 81,-1 3 1,4-2 0,11 6-1,5-6 1,6-9 0</inkml:trace>
  <inkml:trace contextRef="#ctx0" brushRef="#br0" timeOffset="369899">14752 682 7533,'-15'-39'2518,"33"3"-2248,29 23-540,-13 12 0,0 7-270,-8 10 1,-7 5 314,-6 2 0,-7 1 585,-15 20 360,-15-15-630,10-44-270,3-18 180,15 5 0,3-2 314,-4 2 1,2 5 495,13 9-450,-11 52-630,5-12 0,3 3 270,-2 0 0,2-2 0,5-7 0,3-5 0,20-3 0</inkml:trace>
  <inkml:trace contextRef="#ctx0" brushRef="#br0" timeOffset="370096">15111 322 7533,'13'-20'3276,"33"25"-2351,-7 16 1,0 13-724,-15-4 0,-1 5 1,-4 4-1,-3 2-455,-6 6 1,-5 3 0,-4 1 0,-1-1 0,0-3 0,-1-1 0,-3 0 0,-3 0 0,-9-2 0,1 0 0,-1 0 0,1 0 0</inkml:trace>
  <inkml:trace contextRef="#ctx0" brushRef="#br0" timeOffset="371749">20702 484 7533,'-7'24'2608,"2"-10"-1079,10-3-719,2-11-990,11-11 0,7-30-270,-16 10 1,-3-3-1,0-15 0,-6-1 135,-14 7 0,-8 7 225,-11 12 1,-3 15 119,7 23 0,0 13 0,3 4-113,-1 7 1,2 5-1,6 3 150,8-8 1,2 4 0,4-2-1,6-2 113,5 0 0,7-2 0,5-10 90,13-7 0,4-14-90,4-24 0,-2-13-180,-16 5 0,-2-4 0,-4-1-45,0-16 0,-5 1 0,-5 11 0,1 9-315,-1 20 540,2 36 0,-1 21-120,-2-6 0,1 6 0,-1 2-263,2-8 0,0 1 0,1 2 1,-2 1 166,-1-4 0,0 2 0,-1 1 0,-1-2 0,-1-2-77,-2-3 1,-2-1-1,-1-2 1,-4 0-98,-5 9 0,-5-1 0,-7-10 27,-7-14 1,-5-7-1,-2-7 183,2-9 0,0-6 0,1 0 0,-7-2 0,5-4 0,15-7 0,0 1 0</inkml:trace>
  <inkml:trace contextRef="#ctx0" brushRef="#br0" timeOffset="371962">21396 211 7533,'-13'-25'0,"-16"11"539,3 24 1,-3 13-46,8 4 1,-1 9 0,2 2 0,0-1-435,-2 3 0,1 1 0,3 3-431,6-4 1,0 4 0,3 1 0,3-1 0,5-6 370,5-1 0,6-5 0,0-1 0,5 15 0,5-6 0,4-20 0,0 0 0</inkml:trace>
  <inkml:trace contextRef="#ctx0" brushRef="#br0" timeOffset="372329">21433 533 7533,'4'-43'3238,"10"21"-3238,34 11 90,-26 27 0,-3 10-315,5 9 0,-5 5-630,-12 3 1,-7 0 809,-1-1 0,-6-10-45,-7-24 45,11-27 0,6-13 165,4 2 0,5-3 0,-1 0 209,0-3 1,1-1 0,0 2 345,4-4 0,-1 8-316,-4 19-134,-15 31 0,-4 13-720,3 11 1,7 3 494,13 0 0,5-2 0,-6-11 0,5-4 0,13-12 0,1 0 0</inkml:trace>
  <inkml:trace contextRef="#ctx0" brushRef="#br0" timeOffset="372563">22003 235 8252,'3'-2'3276,"23"27"-2620,2 8 0,2 8-1076,-6-3 0,0 4 0,-3 2-480,-3 2 0,-3 1 1,-2 0 899,-5 0 0,-2 1 0,-2-5 0,-4 1 0,-3-5 0,-6-14 0,0 1 0</inkml:trace>
  <inkml:trace contextRef="#ctx0" brushRef="#br0" timeOffset="372766">22797 682 7533,'-9'-40'3058,"11"5"-3778,24 26 1,7 6 719,17-4 0,-17 2 0,-1-1 0,11-1 0</inkml:trace>
  <inkml:trace contextRef="#ctx0" brushRef="#br0" timeOffset="372913">22810 533 7533,'-27'-11'3276,"32"3"-3230,39-10 0,5 11 1,-17 4-1,0 1 1</inkml:trace>
  <inkml:trace contextRef="#ctx0" brushRef="#br0" timeOffset="373799">23838 87 7533,'-33'-7'1709,"9"40"-1440,27-2 1,5 8-248,-2-3 1,0 5 0,1 2-1,1 1-597,-1-4 1,1 1 0,0 2-1,0-1 1,-1 1 268,1 3 0,0 1 0,-1-1 1,1 0-1,-2-2 165,1 1 1,-1-1 0,0-2-1,0-2 1,0-1 0,0-3 0,0-5-1,7 10 1</inkml:trace>
  <inkml:trace contextRef="#ctx0" brushRef="#br0" timeOffset="374153">23875 582 7533,'-9'-36'989,"-1"-1"1,11 7-1,8 1-809,11-4 0,9 6-270,11 10 0,4 13-270,0 15 0,-4 12-90,-4 10 1,-11 7 299,-21-7 0,-9 2 0,-4-1 180,-2-1 0,-5-1 0,-4-4 195,-16 3 0,-5-6 44,6-7 1,1-6 180,-3-6 0,54-13-270,30 0-180,-3 15 0,4 6-360,-14-1 0,0 3 0,-2 1 199,-1 1 0,-1 3 0,-1-1 0,9 8 0,-3-1 0,-11-9 1,0 0-1</inkml:trace>
  <inkml:trace contextRef="#ctx0" brushRef="#br0" timeOffset="374446">24928 161 7533,'-15'-32'599,"1"-1"1,-9 12 0,-3 11-241,-7 20 1,-2 16-68,13-2 1,0 7-1,2 5 1,1 1-876,3 1 1,1 3-1,2 3 1,2 1-1,1 0 328,4-1 0,1 1 0,1 1 0,3 0 1,1 0-1,3-2 44,3 6 0,2-1 0,3-1 0,2-2 1,0-2-1,0 0 0,2-1 0,1-4 0,3-5 1,9-7-1,-1-1 0,1 1 0</inkml:trace>
  <inkml:trace contextRef="#ctx0" brushRef="#br0" timeOffset="374761">25449 372 7533,'-9'-40'719,"0"0"1,-4 8-1,-4 5-764,-6 3 1,-4 11 358,-7 22 1,0 16-225,9 3 0,4 6 0,2 5-548,3 0 0,3 4 0,1 2 0,3 3 422,3-3 0,3 2 0,1 2 0,1 1 0,1-1-219,0-6 0,1 0 0,0 0 1,1 1-1,0-1 0,0 0 255,0 1 0,1 0 0,-1 0 0,1 0 0,-1-3 0,0-2 0,0 5 0,0-3 0,-1-2 0,-1-1 0,-2 0 0,0 0 0,-1 0 0</inkml:trace>
  <inkml:trace contextRef="#ctx0" brushRef="#br0" timeOffset="374964">24978 930 7533,'-10'-26'899,"-1"1"1,5-3-1,7 2-494,13 6 0,8 1-405,14-4 0,8 4 0,-10 8 0,4 3 0,-2 0 0,14-2 0,-2 3 0,-4 4 0,0 0 0</inkml:trace>
  <inkml:trace contextRef="#ctx0" brushRef="#br0" timeOffset="375382">24855 260 0,'0'-35'709,"0"0"1,2 10 0,1-1 736,1-11 0,-1 3-997,-1 7 331,-31 49-661,13 4 1,1 8 0,-1 4-120,-1 2 0,-2 5 0,1 2 0,3 3-153,5-8 1,1 2 0,1 2 0,2 1 0,-1 0 0,2 0 92,-1-2 0,1 1 0,0-1 0,2 1 0,0 0 0,1 1-95,2-3 1,1 1 0,1 1 0,0-1 0,1 0 0,-1-1 0,1-3 274,-1 4 0,0-3 1,0 0-1,0-2 1,-1-1-121,0 5 0,0-1 0,-1-2 0,-2-5 0,-3 4 0,-5-9 0,-20-2 0</inkml:trace>
  <inkml:trace contextRef="#ctx0" brushRef="#br0" timeOffset="375599">24458 905 7533,'-7'-26'1638,"0"1"0,24-18-263,12 26 0,9 4-1945,-2 3 1,3 2-1,1 1 205,2 0 1,2 1 0,-3 0 0,-5 0 0,-3 0 0,-1 0 0,3 0 0,0-1 0</inkml:trace>
  <inkml:trace contextRef="#ctx0" brushRef="#br0" timeOffset="375866">25387 137 7533,'-19'-18'2968,"-15"42"-2114,13 11 1,3 10-698,3-5 1,1 7-1,0 2 1,0 1-798,4-5 1,-1 1-1,2 1 1,0 0-1,3-1 586,1-1 0,1 1 0,2-1 0,2-1 0,3-2-441,2 3 0,4-2 1,2-2-1,2-6 495,12 7 0,5-10 0,3-11 0,1-7 0,8-8 0</inkml:trace>
  <inkml:trace contextRef="#ctx0" brushRef="#br0" timeOffset="376270">25474 558 7533,'-14'-37'1638,"29"16"0,9 5-1163,10 4 1,5 8-626,-5 7 0,2 4 1,-3 7-271,-3 7 0,-3 7 0,-8 4-185,-10 6 0,-7 4 1,-6-1 394,-4-2 0,-4-2 0,-4-3 121,-11 8 0,-4-16 179,-6-39-90,37-19 0,11-12-90,-1 5 0,4-5 0,2 2 450,4 2 0,3 1 0,-3 1-46,0-14 1,0 17 587,8 40-498,-27 29 1,-8 14-465,8-7 0,2 4 0,3-1-948,6 2 1,4-1 0,3-4 1007,-1-10 0,3-3 0,2-6 0,17 0 0,1-9 0,-8-14 0,0 0 0</inkml:trace>
  <inkml:trace contextRef="#ctx0" brushRef="#br0" timeOffset="376466">26156 186 7533,'-5'-36'3148,"20"14"-1709,33 21-1109,-22 15 0,1 9 0,-1 6-173,-2 4 0,0 5 1,-4 4-1,-4 5-626,-9-10 1,-3 5 0,-2 2 0,-3 1 0,-2 1 0,-1 0 0,-1-1 440,-3 2 0,-3 0 1,-1 1-1,-2-1 0,-1 0 1,-1 0-1,1-2 0,0-1 1,0-1-1,-1 0 1,-1 0-1,-1-2 0,0-1 1,-2-2-1,-4-3 0,-1 0 1,1 0-1,-1 0 1,0 0-1,1 0 0</inkml:trace>
  <inkml:trace contextRef="#ctx0" brushRef="#br0" timeOffset="396928">8206 14674 7533,'-22'-24'584,"0"-1"1,-9-8-585,18 26 0,24 29 0,13 15-90,-1 0 0,4 5 0,4 5-457,-7-12 1,2 3 0,1 2 0,2 2 0,0 2 0,1 0 309,-4-6 0,0 2 0,1 1 1,1 1-1,-1 1 0,1 1 1,0-1-1,-1 0 0,-1-1 117,-1-1 0,0 0 0,-1 1 0,0-1 0,0 0 1,0 0-1,-1 0 0,-1 0 0,0-1 120,1 3 0,1 0 0,0 0 0,0 0 0,-3-1 0,-1-2 0,-4-1 0,-3-3 201,1 13 0,-3 0 0,-7-8 0,-11-13-156,-24-13 0,-9-17-45,9-11 0,-2-10 0,-1-6 0,1-4-340,8 4 1,0-5 0,0-3 0,0-2 0,2-2 0,0 1 0,3-1 351,0 2 1,2-1 0,1-1 0,1 0 0,2-2 0,0 0 0,2-2 133,2 0 0,0-4 0,2-1 1,0 0-1,3-1 0,0 2 0,3 3 1,2 2-106,3-5 1,2 1 0,2 4 0,4 1 0,2 3 48,4-5 0,4 0 0,3 7 0,2 13 822,18 13 0,-3 20-792,-19 14 0,-6 10 0,-1 5-75,-3-3 0,-2 3 0,-2 3 0,-3 0-219,-2-1 0,-3 1 1,-2 1-1,-1 0 0,0-1 106,-2 7 1,-2-1 0,0-1-1,0-4-322,-2 4 1,0-3-1,5-16 2712,4-20-2412,11-24 0,10-22 0,2-3 135,-4 7 0,2-3 0,0-1 0,1 1-64,4-3 1,2 1-1,-1-1 1,-2 3 138,3-4 0,-3 1 0,-1 3 60,6-4 0,-6 2-90,-14 8 0,-8 0-45,-8 0 0,-6 3 403,-2 0 1,-5 7-270,-7 13 1,-3 12 135,2 20 0,4 13-255,8-1 0,4 5 0,4 2-90,2 0 0,5 1 0,5-3-30,4-2 0,6-2 0,5-13 15,21-20 0,4-18-105,-11-4 0,-2-8 0,-1-5-110,-8 0 0,-1-6 0,-2-1 0,-3 1 170,-1 1 0,-2-1 0,-3 1 0,-4 2 30,-3 0 0,-4 2 0,-4 3 424,-3-5 1,-6 12 355,-13 24-360,8 27-90,34 6-226,4-14 1,4-3 0,7-2 0,3-3-225,9 2 1,0-1 179,-7 0 0,-2 1 0,-5-4 0,-2 1 0,15 8 0</inkml:trace>
  <inkml:trace contextRef="#ctx0" brushRef="#br0" timeOffset="397196">9644 14018 216,'-41'16'90,"20"-3"0,2 6 505,1 11 1,2 7-1,6 2-475,5-4 0,6 0 0,5 4-30,6-2 0,4 4 0,5 1 0,2 0 0,1-2-180,2-2 0,3-1 0,2-1 0,1 1 0,1 1-260,-5-6 0,1 2 0,1 0 1,0 1-1,0-1 0,-2-1 1,-2-1 349,3 4 0,-2-2 0,-1 0 0,-1-1 0,-2-1 0,2 4 0,-1 0 0,-4-1 0,-4-4 0,-7 5 0,0 0 0</inkml:trace>
  <inkml:trace contextRef="#ctx0" brushRef="#br0" timeOffset="397528">9830 15059 7533,'-4'-36'89,"-1"0"1,0 0 0,7 1 0,2 1 0,1-1-90,1-3 0,0 0 0,4 1-90,7 0 0,4 2 1,1-1-151,-1 1 0,0 0 0,0 1-86,-1 0 1,0 0-1,-1-2 326,2-9 0,-2-2 0,-5 2 135,-6-4 0,-8 4 382,-7 3 0,-10 10-337,-8 23 0,-3 12 170,-6 21 1,5 14-171,13-6 0,5 3 0,5 0-180,6 13 0,12-4 45,15-3 0,9-10-383,8-20 1,2-10 0,-4-2 0,-1-6 0,-5-5 0,-1-1 0</inkml:trace>
  <inkml:trace contextRef="#ctx0" brushRef="#br0" timeOffset="397780">10599 13856 7533,'-32'-31'1619,"-3"17"-1349,-3 43-1,17 5 1,4 8-330,5-5 0,2 5 0,6-2-180,4 0 0,6 0 1,10-9-91,13-15 0,8-7 0,0-4 79,2 2 0,1-8 1,1-16-1,2-10 0,-8 0 1,-12 5-1,-1 0 0</inkml:trace>
  <inkml:trace contextRef="#ctx0" brushRef="#br0" timeOffset="398063">10698 13386 7533,'-44'-13'1259,"18"45"-1349,29-3 0,11 6 315,1-2 0,6 3 0,3 2 0,1-3-530,0-2 1,0-1 0,3-1 0,1 0 250,-1-3 0,3 1 0,1-1 0,-1-2 0,-1-5 264,4 2 0,-1-5 0,-3-6 411,3-4 0,-10-11 99,-31-42-224,-17 6 1,-8-4-737,10 11 0,-1-2 0,1 1 240,-2-7 0,5 2 0,6 3 0,6 3 0,15-3 0</inkml:trace>
  <inkml:trace contextRef="#ctx0" brushRef="#br0" timeOffset="398337">11876 13212 7533,'-18'-19'3276,"9"23"-2235,9 33-1581,14-3 1,8 2-766,9 1 1,2-2 917,-9-8 1,1-5 0,7-8 0,-2-6 0,-4-8 0</inkml:trace>
  <inkml:trace contextRef="#ctx0" brushRef="#br0" timeOffset="398715">12148 13794 7533,'-40'-5'3276,"6"-13"-2145,49-19-2256,2 7 1,5-2 1124,9-6 0,2 0 0,-3 8 0,-2 1 0,-4 3 0,-1-1 0</inkml:trace>
  <inkml:trace contextRef="#ctx0" brushRef="#br0" timeOffset="398899">11727 13262 7533,'-29'-22'749,"1"-1"1,12-3-1,12-1-1139,21 2 1,14 0-1,-1 2 390,2-3 0,2 1 0,-1 3 0,1-1 0,-2 5 0,-3 5 0,-1 1 0</inkml:trace>
  <inkml:trace contextRef="#ctx0" brushRef="#br0" timeOffset="399249">12632 12592 7533,'3'-36'1638,"0"-1"0,-7-11-1208,-13 24 1,-6 7-341,-18 21 0,-7 14 60,8-3 0,-2 5 0,2 3-459,8-3 0,0 3 0,2 2 1,4 2 98,-3 9 0,5 2 0,13-1 75,22 10 0,18-4-15,8-16 0,9-5 1,5-4-54,-13-7 0,4-4 0,1-1 1,1 0-1,-1 0 203,-1 0 0,2-2 0,0 1 0,-3 1 0,-3 2-90,10 4 0,-4 2 0,-19 8-146,-29 12 1,-18 7-1,-5-2 1,1-6-1,-4-3 1,-5 1-1,-1-5 1,-1 0-1,1 0 1,-1-1 0,1 1-1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34:31.494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3235 4760 7533,'-44'0'539,"23"5"-449,46 1 0,18 1 45,-8-3 0,6 0-709,-4-2 1,7 0 0,4-1 0,1 0 0,0-2 677,-5-1 1,0-1 0,1-2 0,1 0 0,2 1 0,1 0-276,-5 1 1,2 0-1,1 0 1,1 1-1,1-1 1,-1 1-1,1-1 1,-2 0 147,1-1 1,0 1-1,0-1 1,0 0-1,0 0 1,0 0-1,-1 0 1,-1 0-17,2 1 0,1-1 1,-1 1-1,-1 0 1,0-1-1,-3 1 1,-1 0 148,3 0 1,-2 1-1,-1-1 1,-3 1-1,-2-2-50,7-1 0,-3 0 0,-7-3 165,-5 1 0,-12-4-135,-25-13 623,-11 5 0,-8 0-624,-4 3 1,-3-1 1255,-4-4 1,-1 1-1256,4 6 0,0 2 321,5-1 0,2 1-231,-10 0 179,19 7 1,18 10-180,1 7 0,10 13 180,7 12-135,1-15 0,4 0-181,10 3 1,3 0-225,6 0 1,-2 0-406,-5-1 0,-5 1 585,-8-6 0,-8 1 0,-26 21 0,-21-10 0</inkml:trace>
  <inkml:trace contextRef="#ctx0" brushRef="#br0" timeOffset="750">6434 3867 7533,'-33'-16'764,"22"33"1,4 13-645,4 7 0,4 8 0,2 5-776,1-6 1,1 4-1,2 3 1,0 1 0,-1-1 328,-1-5 1,0 2 0,1-1 0,-1 1 0,1-1 0,0-2 191,2 3 0,1-1 0,0-2 1,0 0-1,0-3 0,0 3 1,0-1-1,0-3 0,2-7 1,4-4-1,0-1 0</inkml:trace>
  <inkml:trace contextRef="#ctx0" brushRef="#br0" timeOffset="1367">6297 3929 7533,'5'-34'959,"-1"-1"1,21 7-1,10 5-1049,-3 10 0,3 5 0,3 5-377,-1 6 0,2 6 0,1 4 0,-2 1 354,-1 3 1,-1 3 0,-2 2-1,-1 3-157,-1 6 0,0 2 1,-4 4-1,-7 0 202,-9-1 1,-4 3 0,-6-1-1,-7-1 248,-6-2 0,-7-1 0,-4-1 0,-4-3-23,-6 3 0,-6-3 1,-3-2-1,2-3-135,3-6 1,-1-4 0,2 0-1,7 1 5,-3 9 0,18-3-207,43-9 0,22-3 112,-11 0 1,5 0-1,3 2 1,-2 3-108,-6 0 1,0 2 0,0 1 0,-2 2 0,-1 2 174,-3 2 0,0 1 0,-2 2 0,-4 1 0,-5 2 202,-2 5 0,-4 2 1,-6 1-1,-8-2 39,-13 6 0,-12-1 0,-6-6-61,-8-5 0,-7-5 0,-3-7-203,7-7 1,-3-5-1,1-3 1,2-4-278,-3-3 0,2-5 0,9-8-735,6-19 1,16-9 562,17 14 0,9-3 0,5 0 0,3 2 472,1 3 0,3 1 0,2 1 0,3 1 0,-1 1 223,3 0 1,3 1 0,0 2-1,0 2 1,-1 4 293,2 2 0,1 3 1,-2 4-1,-4 7 52,1 8 1,-3 8 0,-7 6-431,-7 10 1,-8 7 0,-5 3-200,-7 5 0,-6 2 0,1-1-690,2-4 1,1 0-1,-2-4 750,-2 7 0,0-7 0,6-6 0,7-35 0</inkml:trace>
  <inkml:trace contextRef="#ctx0" brushRef="#br0" timeOffset="1550">7375 4252 7533,'-26'-34'270,"8"22"-270,24 59 0,8-7 0,-2-5 0,0 0 0</inkml:trace>
  <inkml:trace contextRef="#ctx0" brushRef="#br0" timeOffset="1934">7921 4909 7533,'18'-36'1638,"-10"10"0,-2-3-1028,-3-11 1,-5-2-701,-6 2 0,-9 2-90,-10 0 0,-8 14-315,-1 27 1,1 14 359,3 7 0,6 9 285,10 0 0,5 4 0,9-1-15,16 5 0,12-5 0,4-7 0,6-10 44,11-17 1,1-9 135,-8-2 0,-4-4-270,-13-5 0,-3 4-45,-4 13-360,-10 32-270,8-7 1,6-1 160,7 1 1,4-4 0,4-8 0,2-6 0,2-6 0,0-1 0</inkml:trace>
  <inkml:trace contextRef="#ctx0" brushRef="#br0" timeOffset="2234">8740 4425 7533,'-31'-37'1638,"9"21"0,-4 5-893,-10 9 1,-2 9-341,-6 7 0,4 10-435,15 1 0,3 5 0,9 2-30,11 3 0,8 1 0,7 0-685,6-3 1,8-2-1,3 0 1,1-2 361,5 0 1,2-2 0,1-1 0,-1 0 179,-1-4 1,1-1 0,-5 0-1,-13 2-382,-18 11 1,-17-2 584,-10-14 0,-10-4 0,-4-2 0,1-1 0,-4-2 0,-2 0 0,1-1 0,3-1 0,-1 1 0,1-1 0,-1 1 0</inkml:trace>
  <inkml:trace contextRef="#ctx0" brushRef="#br0" timeOffset="3301">3570 10089 7533,'-24'-39'2158,"55"3"-2578,1 26 1,9 5-1,4 1-236,-7-1 1,3 1-1,2 0 1,1 1 0,1 1 564,-1 1 0,2 1 0,1 0 0,1 2 0,0-1 0,0 1-56,-3 0 0,0 0 0,1 1 1,0 0-1,0 0 0,0 1 1,0-1 197,0 0 0,0 0 1,0 0-1,0 0 1,-1 0-1,0 0 0,-1 0 9,2 1 0,1 0 0,-2 0 0,0 0 0,-1-2 0,-3-1 140,11-3 0,-2-2 1,-3-1-1,-3-3-110,-2 1 0,-3-3 0,-10-6 45,-7-14 0,-14-6-315,-16 3 0,-10 2 634,-9-3 1,-4 4-320,5 6 0,0 6 1867,-10 5-1372,36 42-270,12-2 0,7 4-300,-2-3 0,2 2 0,1 0-90,1-1 0,-1 0 0,-2 1-600,3 13 0,-9 0 205,-9-13 0,-8-3 0,-16 2 1,-8-4-1,-3-6 0,1-1 1</inkml:trace>
  <inkml:trace contextRef="#ctx0" brushRef="#br0" timeOffset="3851">6682 8974 7533,'-41'0'899,"28"33"-779,16-5 0,6 8 0,3 2-795,1 2 1,4 3 0,1 3 0,1 2 686,-5-11 1,1 2 0,0 2 0,1 0 0,0 1 0,-1 0 0,0 0-1,0 1 1,1 0 0,-1 1 0,-1 0 0,1 0 0,0-1 0,-1 0 47,3 4 0,-1 0 0,0 0 0,-1-1 0,0-2 0,0-3 209,2 8 1,-1-3 0,0-3 0,-1-7 1203,8 6 0,-4-21-663,-14-69-840,-8 11 0,-4-8 0,-1-3-386,3 9 1,0-3 0,-1-2 0,1-1 0,0-2-110,1 0 0,-1-3 1,0 0-1,2-1 1,0 0-1,2 1-15,3 4 0,0-1 1,2 1-1,0 0 1,1 2-1,1 1 540,-2 0 0,1 0 0,0 1 0,2 4 0,3 5 0,8-5 0,3 6 0,1 11 0,21 16 0</inkml:trace>
  <inkml:trace contextRef="#ctx0" brushRef="#br0" timeOffset="4634">7884 10262 7533,'11'-47'-45,"3"17"0,2-3-135,-4-2 0,-2-5 0,-3-1-106,-3-4 0,-5-2 0,-5 0 406,-5 0 0,-6 0 0,-7 6 60,-5 6 0,-7 6 0,-1 10-15,0 16 0,-3 9 0,4 9 44,2 13 1,5 11 0,4 3-53,8-5 1,2 3-1,4 2 1,4-1-68,5-2 0,2 0 0,5-1 0,3-3 60,8 4 0,5-4 0,6-9 209,19-9 0,4-15-239,-13-11 0,-1-7 0,-3-5-210,-4-5 0,-4-5 0,-3-1-150,-2 0 0,-4-1 1,-4 3-31,-5-4 0,-7 16-180,-8 41 540,0 13 0,2 8 30,6-6 0,2 2 0,7-4 401,14 4 0,9-14-476,14-23 0,3-18 0,-18-3 0,1-6 0,-2-5 0,-3-2-220,0-6 1,-3-3 0,-3-3-1,-2-1-28,-2-1 1,-3-1 0,-3-1 0,-5 3 22,-4-4 0,-7 2 0,-5 6 206,-12-5 0,-7 16 109,2 30 0,1 12 90,5 16 0,11 7-225,15 5 0,13 0 0,1-13 0,5-3 0,3-3-60,8-4 0,5-4 0,-2-2-60,-2-2 0,-1 0 0,-2-1 255,8 0 0,-8 5 360,-17 10 0,-8 6-181,-11 7 1,-3 3-165,3-7 0,1 2 0,5-2-105,7 8 0,10-5-495,11-12 0,8-11 450,-6-15 0,2-9 0,-2-1 0,5-4 0,-3-5 0,-4-9 0,1 1 0</inkml:trace>
  <inkml:trace contextRef="#ctx0" brushRef="#br0" timeOffset="5000">8974 9642 7533,'-2'39'1638,"9"-2"0,5 7-991,1-2 0,3 4 0,0 0-961,-1-8 1,0 1-1,1-1 1,0-2-227,3 4 0,-1-3 1,2-5 539,4-2 0,1-12 0,13-22 0,-8-33 0</inkml:trace>
  <inkml:trace contextRef="#ctx0" brushRef="#br0" timeOffset="5150">8987 9073 7533,'-27'-33'2248,"27"32"-2248,27 39 0,-8-15 0,0 2 0,-1 5 0,0-1 0</inkml:trace>
  <inkml:trace contextRef="#ctx0" brushRef="#br0" timeOffset="5584">9780 10014 7533,'18'-34'749,"0"1"1,-6 2-1,-7-2-1139,-8-3 1,-7-3-1,-5 3 53,-14-3 1,-9 5 381,9 9 0,-4-2 0,-1 3 0,0 10 164,-3 10 1,-1 10 0,3 6-30,3 7 0,4 8 0,7 4-120,8 10 0,9 6 0,8 0 30,6-11 0,5 1 0,5-2 0,3-4 22,4-3 1,4-3-1,3-5 1,1-4-24,13-6 1,3-8 0,-3-8 30,-8-4 0,-2-6 0,-7-6 30,-7-7 0,-5-6 0,-10 0-12,-15-14 0,-13 3-3,4 14 0,-5 10 186,-23 24-531,34 23 0,8 14 0,4 0 120,3-3 0,5 1 0,2 0-140,2-3 1,3 3 0,2-3-1,2-6 230,6-3 0,3-6 0,1-5 0,10-1 0,-2-9 0,-7-15 0,-1 1 0</inkml:trace>
  <inkml:trace contextRef="#ctx0" brushRef="#br0" timeOffset="5950">10103 9655 7533,'-18'-31'0,"10"27"0,13 34 1092,5 0 0,3 7 0,1 1-273,1-4 0,1 2 0,0 0 0,1 0-1075,0 1 0,0 1 0,0-1 0,2-3 16,5 5 0,0-4 1,1-10-157,21-11 216,-28-36 0,-6-14-90,-5-2 0,-4-6 0,-2 1 30,-1 5 0,0 0 1,0 1 359,1-3 0,1 1 0,6 16 419,22 30 46,-12 10 0,-1 10-181,-1 4 1,0 8 0,0 3 0,1-4-506,1 4 1,1-1 0,1-1 100,4 1 0,1 0 0,1-6 0,2-5 0,2-8 0,-3-17 0,0 1 0</inkml:trace>
  <inkml:trace contextRef="#ctx0" brushRef="#br0" timeOffset="6401">11293 9593 7533,'7'-44'3276,"-7"18"-2891,-27 26 1,-9 11 109,2 5 0,-2 8-694,6-2 0,-4 4 0,0 3 0,5 1 244,3 0 0,3 1 0,3 1 0,3 3-113,3 3 1,2 2 0,5 1-1,8-3-52,10 8 0,10-3 1,8-5-16,3-12 0,6-3 0,4-5 0,3-5 9,0-7 0,4-6 0,1-4 0,0-1 0,-2-2 90,-5 1 0,-2-2 0,0-1 0,0-3 0,-1-3 180,4-6 0,2-4 0,-2-3 0,-3-1 0,-8 0 84,-2-4 0,-8-1 1,-8-1 220,-11-2 1,-8 0 0,-9 8-180,-20 9 0,-11 14-35,-2 10 0,-4 11 1,5 8-146,17 1 0,2 6 0,4 2 0,6 1 179,2 8 1,7 2 0,11-1-158,13-5 1,8-1-1,8-2 1,4-7-769,3-9 1,6-6-1,4-3 1,0-3 0,-2 1 493,-4 1 1,0-2 0,-1 0 0,-1-2-1,0-1 1,9-4 0,-1-2 0,-2-1-1,-6-1 1,-1-1 0,0 0 0</inkml:trace>
  <inkml:trace contextRef="#ctx0" brushRef="#br0" timeOffset="11151">11553 4450 7533,'-12'-37'-990,"5"21"990,1 7 0,6 21 0,0 1 0</inkml:trace>
  <inkml:trace contextRef="#ctx0" brushRef="#br0" timeOffset="11351">11565 5193 0,'-9'-24'1244,"-1"0"1,9 1-612,4 1 0,14 34 0,-4 7 0</inkml:trace>
  <inkml:trace contextRef="#ctx0" brushRef="#br0" timeOffset="12220">14876 4016 7533,'11'-36'2428,"3"14"-1798,5-1 269,-12 28-539,-19 25-315,-7-5 0,-5 2 15,3-4 0,-2 3 0,-2-1-508,-10 4 1,-5-1-1,-1 2 335,6-5 1,-2 2 0,-1 0-1,-2-2 113,3-4 0,-2 0 0,0-1 0,-1 0 0,2 0 22,-5 5 1,0 1 0,1-1-1,2-2 68,-6 2 0,1-2 0,6-2-135,3 1 0,13-1 135,29 2 180,21-10-315,-3-3 0,2 3-90,1 4 0,1 3 90,5 11 0,1 6-377,-4-4 0,1 4 0,1 3 386,-8-10 0,1 2 0,1 1 0,1 0 0,0 0-18,3 2 0,1 0 0,0 0 0,2-1 0,-1 0-126,3 0 0,0 1 0,1-2 0,-1-1 0,-1-3 180,0-1 0,-1-2 0,-1-2 0,-1-3 0,1-2 0,-1-3 0,-5-4 0,8-1 0</inkml:trace>
  <inkml:trace contextRef="#ctx0" brushRef="#br0" timeOffset="12901">15247 4326 7533,'-21'-32'1979,"5"35"-1395,13 19 1,6 11-540,-3 0 0,0 5 0,0 4 0,0 3-592,0-1 1,-1 3 0,1 3 0,-1 1 0,2 1 0,0-1 208,1-4 0,0 1 0,1 1 0,0 0 1,1 0-1,0-1 0,0-1 209,0-1 1,0-1-1,0 1 1,0-1-1,1-2 1,1-1 0,0-3 373,3 14 1,1-1 0,2-7-1,2-9-515,8-4 1,-1-18-361,-4-36 0,-4-16 390,-4 4 0,-3-5 1,-1-2 214,-2 1 0,-1-1 0,-1-3 0,0 0 61,-1 4 0,0-1 0,0-1 0,-1 1 0,0 1 189,-1-5 0,-1 0 0,-1 2 0,1 2 254,-1-4 1,-1 2 0,1 6 239,1 3 1,0 15 2299,-3 39-2749,7 13 0,4 7-136,0 6 1,2 4-190,1-7 0,1 1 1,4-1-216,4-7 0,3-1 0,4-3 270,3-4 0,4-2 0,-1-6 0,7-1 0,0-9 0,1-10 0,0-1 0</inkml:trace>
  <inkml:trace contextRef="#ctx0" brushRef="#br0" timeOffset="13651">16128 4041 7533,'-32'-31'2878,"13"16"-1709,8-7-449,11 21-90,11 6-450,13 31-315,2-4 0,4 5-105,-2-2 0,3 2 0,2 3-161,-7-10 0,1 2 0,2 0 0,1 1 1,0-1 346,3 2 0,1 0 0,0-1 0,1 1 0,0-2 72,-2 0 0,1-1 0,0 0 0,-1-1 0,-2-3 12,8 8 0,-3-4 0,-3-4 464,3-2 1,-16-10-45,-36-21-360,-7-2-630,-8-5-180,7 8 2185,12 5-1375,0 11-90,-6 8 90,1 7 0,-2 7-480,-3 5 0,-3 5 1,-1 3-267,4-7 1,0 3-1,-1 2 1,-1 0 0,2-1 599,0 0 1,0 0 0,1-1 0,0 1 0,1-2 0,0-2 0,1-1 0,0 0 0,2-2-1,1-2 1,0 1 0,0 0 0,1-1 0</inkml:trace>
  <inkml:trace contextRef="#ctx0" brushRef="#br0" timeOffset="15105">17689 4846 7533,'-23'-13'989,"-1"0"1,23-5-811,28 10 1,15 5-90,0 0 0,5 2 0,2-2-767,-4-1 1,2-1-1,1 1 1,-1-1 676,1 3 0,1 0 0,-1 0 0,-3 0 0,3-1 0,-3-2 0,-3 2 0,7 3 0,0 0 0</inkml:trace>
  <inkml:trace contextRef="#ctx0" brushRef="#br0" timeOffset="15339">17677 4636 7533,'-26'-22'809,"1"1"1,4-7 179,46-6-764,11 27 0,9 6-285,-5-2 0,2 1 0,2 1-268,-7 3 0,2 1 0,-1 1 1,-2-1-1,1 2 0,-2-1 1,-1 1-1,12 4 0,0 0 1</inkml:trace>
  <inkml:trace contextRef="#ctx0" brushRef="#br0" timeOffset="15607">18136 4078 7533,'-32'23'0,"16"0"0,2 9 0,4 0 0,1 6 0,0 5 0,0 2 0,-1 0-187,1-6 1,-1 3-1,0 0 1,0 2-1,0 0 1,0 0-1,0 1 97,1-2 0,0 0 0,1 1 0,-1 1 0,1-1 1,-1 0-1,1-1 0,0-1-180,-1 9 0,0-1 0,-1-1 0,2-1 1,1-2-1,1-3 339,0 5 1,1-2-1,3-5 1,5-11 0,17-2-1,4-49 1</inkml:trace>
  <inkml:trace contextRef="#ctx0" brushRef="#br0" timeOffset="16540">19809 3371 7533,'-5'-31'539,"3"-11"1,-14 4 0,-4-6-90,-17 12-181,-7 25-134,18 22 0,3 12-135,7 4 0,4 9 0,1 4-559,2-3 1,1 4 0,1 3-1,1 3 1,0 2 518,3-13 0,1 1 0,0 2 0,0 1 0,1 2 0,0 0 0,0 1 0,0 0 0,0 0-220,0-3 0,0 2 1,0-1-1,-1 2 0,1 0 1,0 0-1,0 1 1,0 0-1,1 0 0,-1 1 1,0 0 231,1-4 0,0 1 1,0 1-1,0 0 0,0 0 1,0 0-1,0 1 0,0-1 1,0 1-1,0-1 0,1 1 1,-2-1-1,1-1-127,0 3 1,0 0 0,0 0 0,0 0 0,0-1 0,0 1 0,-1-1 0,1 0 0,-1 0-1,0-1 1,0-1 0,0 0 136,-1 3 0,0 0 0,1-1 0,-1 0 0,-1 0 0,1-1 0,-1-2 0,-1 0 0,-1-2 0,0-1-45,-2 6 1,0-1-1,-1-1 1,-1-2 0,-2-2-1,-1-5 1,-2-3-28,-13 13 0,-3-7 0,-4-19 90,-11-26 0,1-20 0,18 2 0,4-5 0,4-2 0,6-4 0,0-1 0,0 1 0</inkml:trace>
  <inkml:trace contextRef="#ctx0" brushRef="#br0" timeOffset="16856">20206 4574 7533,'-2'-38'359,"0"-1"1,1 1 0,-9-7 0,-4 2 179,-7-3 1,-8 7-225,-1 17 0,-4 14 134,-8 21 1,4 19-293,17-1 1,5 10-1,2 3 1,1 3-814,3-3 1,2 4-1,1 1 1,3 3 0,0 0 258,3-9 0,1 3 0,2 1 1,0 1-1,1-2 0,1 0 1,-1-3 218,0 6 1,1-2 0,1-2 0,0-1 0,3-2 0,2 3-1,2-1 1,1-3 0,-2-7 0,2-4 0,-1-1 0</inkml:trace>
  <inkml:trace contextRef="#ctx0" brushRef="#br0" timeOffset="17040">19797 5032 0,'-15'-24'1019,"-1"0"1,18 1 342,13-5-1407,14 23 1,9 4-316,-3-2 0,3-1 0,0-1 240,1-1 0,0 0 1,0-1-1,-1 1 0,0-1 1,-1 0-1,8-2 0,-1 0 1</inkml:trace>
  <inkml:trace contextRef="#ctx0" brushRef="#br0" timeOffset="17207">20479 4511 7533,'-26'-1'749,"1"0"1,-1 14-1,4 10-869,9 8 0,5 8 1,2 1-691,2 1 1,2 2-1,2 0 341,-1-2 1,1 0 0,3-3 0,8 5 0,2-5 0,6-1 0</inkml:trace>
  <inkml:trace contextRef="#ctx0" brushRef="#br0" timeOffset="17540">20603 4697 7533,'3'-26'1574,"-1"0"0,22 0-1484,-3 5 0,2 7-540,-1 24 0,-3 9 45,0 10 1,-7 6 44,-12 6 0,-7 2 45,-2-5 1,-3-6 403,-13-2 1,13-60 90,15-5 0,5-6-90,1-2 0,3 1 494,2 0 1,3 15 495,3 37-855,-16 20 0,-3 11-615,3-2 0,0 3 0,3-1-20,2-5 0,1-1 1,3-3-1,5 7 1,5-6-1,4-19 0,0 0 1</inkml:trace>
  <inkml:trace contextRef="#ctx0" brushRef="#br0" timeOffset="17740">21011 4400 7533,'-14'-23'2428,"14"25"-1978,10 28 0,5 13-750,-4-6 0,0 3 0,0 2-520,-1-4 1,0 2 0,-1 0 0,-1-1 448,0 6 1,-2-1-1,0-2 1,-2-6 0,0-1-1,-1-4 1,-3 15 0</inkml:trace>
  <inkml:trace contextRef="#ctx0" brushRef="#br0" timeOffset="18173">21557 4760 7533,'29'-17'1529,"0"1"0,8-13-989,-48 5-585,-11 12 0,-7 3-180,-11 0 0,-3 5 90,0 9 0,4 8 135,8 7 0,11 5 0,17 2 0,11-2-225,19-6 0,10-12 15,-5-11 0,4-9 1,-2-5-26,-1-10 0,-2-7 0,-5-3 302,-6 6 1,-3-3-1,-3-2 1,-4 1 22,-5-13 0,-6-1 0,-3 4 449,0-4 1,-8 11 0,-30 15-450,32 50 0,5 16-150,-1-5 0,2 4 0,3 2-462,4-4 0,4 3 1,1 0-1,3-3 522,5 9 0,4-3 0,0-3 0,-2-6 0,-1-3 0,4-4 0,11-3 0,0 0 0</inkml:trace>
  <inkml:trace contextRef="#ctx0" brushRef="#br0" timeOffset="18557">21991 4586 7533,'-7'-26'1638,"0"1"0,24 4-687,1 35-951,1 8 0,-3 7 225,-6 12 0,-7 4-765,-7-3 1,-3 0 269,1-2 0,-3-5-450,-16 3 91,35-67 494,11-7 0,7-5 75,-3 2 0,1-2 0,2 1 449,2 2 1,1 1 0,-4 3 644,4-9 1,-17 17 1034,-26 31-1440,-9 24 1,-1 13-360,5-8 0,0 3 0,11 0-517,18 6 0,12 0 0,2-5 0,-5-8 0,2-4 0,5-3 0,8-7 0,0 0 0,-1 0 0,1 0 0</inkml:trace>
  <inkml:trace contextRef="#ctx0" brushRef="#br0" timeOffset="24606">14541 9767 7533,'-13'-27'314,"0"1"1,-5-4 315,12 53-360,10 12 0,3 10-181,-1-11 1,2 3 0,0 3 0,1 3-509,-1-3 1,2 2-1,-1 1 1,2 3 0,1 0-1,0 0 362,-1-6 1,1 1 0,1 1 0,0 0 0,1 0 0,0 1 0,0 0 0,0-1 11,0 1 0,1 1 0,-1 0 0,2 0 0,-1 0 0,0-2 0,1 0 0,-1-1 75,4 6 0,0 0 0,1-1 0,-1-2 0,0-3 0,0-3 186,1 3 1,0-1 0,0-7 0,-1-9 1133,17-8-1170,-30-42 0,-7-15-360,0 4 0,-2-3 0,1-3-319,-1 3 0,1-1 0,1-2 0,0-1 161,1-5 1,1-1 0,0 0 0,2 1 112,1 3 0,0 0 0,2 2 0,-1 1 225,3-8 0,1 2 0,1 5 0,2 2 0,0 6 0,6 2 0</inkml:trace>
  <inkml:trace contextRef="#ctx0" brushRef="#br0" timeOffset="25024">16252 9754 7533,'-36'-7'314,"0"0"1,7 21 0,-1 10 0,1 4-180,-1 3 0,-1 5 0,1 4 0,2 5-595,9-9 1,0 3-1,1 3 1,1 1 0,0 2-1,2 1 1,0 0 515,2 0 0,0 1 0,1 1 1,1 2-1,0-1 0,2 1 1,1 0-1,1-1-124,2-1 1,0 0-1,1 1 1,2 0-1,0-1 1,2 0 0,2-1-1,1-2-164,1 3 1,3-1 0,0-1 0,3 0-1,0-2 1,3-2 0,0-3 69,5 3 0,2-3 1,1-2-1,2-3 1,0-5-1,8 3 1,1-7-1,0-5 1,3-5-1,0-1 1</inkml:trace>
  <inkml:trace contextRef="#ctx0" brushRef="#br0" timeOffset="25674">16549 10138 7533,'-9'-39'989,"-1"-1"1,-2-2-271,1 89-449,6-8 0,1 10 0,0 4-817,1-12 1,0 4 0,0 1 0,-1 3 0,1 2 0,0 0 181,0-10 1,0 1 0,0 2 0,0 0 0,0 2 0,1-1 0,-1 1 0,0 0 0,1 1 243,0-3 1,0 2-1,1 0 1,-1 1-1,1-1 1,-1 1 0,1 0-1,0-1 1,0 0-1,0 0 215,1 2 1,-1 0 0,1 1 0,0-1 0,0 0-1,0-1 1,0-1 0,1-2 0,-1-1-95,1 9 0,0-2 0,0-2 0,1-1 0,-1-3 0,2-4-143,-1 21 1,1-6-1,4-29-1476,4-37 1349,-6-17 0,-4-14 1,0 1 269,1 5 0,1 1 0,-1-2 0,0-11 0,0-3 0,-1 4 0,-1 7 0,0-1 0</inkml:trace>
  <inkml:trace contextRef="#ctx0" brushRef="#br0" timeOffset="26007">16537 10820 7533,'-13'-26'1214,"1"1"0,-2 4-764,3 46-270,9 9 0,4 8-270,0-8 0,1 3 0,3-1-120,3-2 0,3-1 0,3-4 120,11 6 0,6-13 45,6-24 1,0-14 44,-3-17 0,-7-11 119,-12 11 1,-4-3 0,-3 2 285,3-11 0,-7 7-135,-11 13 629,11 69-1079,4-6 0,5 3-899,6 2 0,5-4 886,6-11 1,1-6 0,-6-6 0,-1-4 0,16-5 0</inkml:trace>
  <inkml:trace contextRef="#ctx0" brushRef="#br0" timeOffset="26257">17280 10076 0,'-15'-22'1109,"0"-1"1,5 19 1871,22 12-2591,2 15 0,2 13 0,0 4-53,0 1 0,1 3 1,-1 4-1,-2 3-530,-4-9 1,-1 3-1,0 3 1,-2 1 0,0 1-1,-2 0 1,-1 0 192,-1-3 0,-3 1 0,0 0 0,-2 2 0,0-1 0,0 0 0,-1-1 0,1 0 0,0-3 0,0 0 0,0 1 0,-1-2 0,0 1 0,0-1 0,-2-1 0,-1 0 0,-5 1 0,1-1 0,0 1 0,-1 0 0,1-1 0,-1 1 0,1 0 0</inkml:trace>
  <inkml:trace contextRef="#ctx0" brushRef="#br0" timeOffset="27935">14033 12865 7533,'-24'-23'1394,"1"0"0,-12-1-1214,41 58-315,5 6 0,3 8-158,-4-11 1,1 2 0,0 3 0,1 1-364,-1-2 1,0 2-1,1 0 1,-1 0 0,0-1 521,0-2 1,-1 0 0,1-1 0,-1 0 0,-1-2-1,1 2 1,0 0 0,-1-3 0,-1-2 0,4 10-1,0-1 1</inkml:trace>
  <inkml:trace contextRef="#ctx0" brushRef="#br0" timeOffset="28702">14231 13410 7533,'0'-41'-45,"11"18"0,6 1 494,5-4 1,7 6-270,8 8 0,3 10-180,-3 16 0,-4 10-135,-4 8 0,-10 7 180,-16 3 0,-10-1 45,-4-8 0,-5-4-90,-9-9 0,-1-10-270,-13-27-629,38-23 629,22 1 0,13-1 240,-7 14 0,5 2 0,0 2 240,0 2 0,0 1 0,0 7 239,8 6 1,-7 12 0,-15 13 0,-5 7-136,-6 4 1,-4 0-315,3 19-180,6-36-89,13-38-1,-11 3 0,-2-2-45,1 1 0,-1 1-45,12-14-449,0 40-1,19 6 540,-18-3 1,1-6 269,6-18 0,-3-13 30,-11 1 0,-3-6 0,-2-2 280,0-9 1,-3-1 0,-3-1-101,-4 4 0,-4 1 0,-1 4-75,-3-7 0,-4 17 495,-5 35-496,13 25 1,8 13 45,3 0 0,5 5 0,3 1-383,-3-7 0,2 0 0,2 0 0,0-1 90,1 0 1,1-1 0,0-2 0,0-2 52,-1 0 0,0-3 0,-3-10 1139,1-13-809,-21-38 0,-9-17-90,0 9 0,-2-4 0,3-1-300,2-3 1,3-2 0,6 2-451,5 4 0,5 0 1,4 4 372,7-3 1,7 6 0,11 8 0,2 8 0,-7 14-1,0-1 1</inkml:trace>
  <inkml:trace contextRef="#ctx0" brushRef="#br0" timeOffset="29402">14913 13956 7533,'0'-32'-630,"0"29"1530,-5 46-518,2-13 0,0 6 0,0 5 1,-1 2-852,1-5 1,-2 2 0,1 2 0,-1 2 0,0 2 0,1 2 0,0 0 317,1-5 0,0 3 0,0 1 0,0 1 0,0 0 1,0 2-1,1 0 0,-1 0 0,1-1 0,-1 0 28,1-3 0,0 1 1,0 0-1,0 0 1,0 0-1,0 1 0,1-1 1,-1-1-1,1 0 1,-1 0-1,1-2 43,0 6 0,0-1 0,0 0 0,1 0 0,-1-1 0,1-1 0,0-2 0,0-2 1,0-1 341,1 11 0,1 0 0,1-3 0,-2-8 0,-1-9 1087,-6 7-1349,5-68 0,0-22-420,-3 4 0,0-4 1,1 0 298,2 12 0,1 0 0,0 0 0,1 0 0,0-10 0,1 0 0,0 5 0,1 1 0,1 0 0</inkml:trace>
  <inkml:trace contextRef="#ctx0" brushRef="#br0" timeOffset="30019">14901 14662 7533,'0'-44'809,"0"12"-89,0 15-900,5 22 450,-3 25-1,0 2 1,1 4-90,2 9 0,1 5-273,-1-10 1,0 3 0,4-2 62,4-5 0,3-1 0,3-3-60,13 10 0,5-15 60,4-30 0,0-16 89,-15-1 1,-2-6 0,-3-3-60,-2-8 0,-2-5 0,-5 2-45,-3-10 0,-6 5 855,-4-5-90,-6 68-631,12 13 1,6 8-240,0-6 0,2 2 1,2-1-242,5-1 0,2-1 0,-1-2 0,6 6 0,-1-4 0,-3-12 0,1 1 0</inkml:trace>
  <inkml:trace contextRef="#ctx0" brushRef="#br0" timeOffset="30452">14417 14216 7533,'-18'-32'1124,"-1"0"0,-18 5-629,8 31 0,-2 11-196,7 10 1,2 7 0,-2 4-796,1-3 0,0 2 1,-1 3-1,0 0 496,4-3 0,0 1 0,0 1 0,0 0 0,1 0-113,-3 8 1,1 1 0,0 0 0,2-1 67,3-6 0,1-1 0,1-1 0,3-1 146,1-1 1,2-1 0,8-4-192,15 3 0,11-7-45,17-8 0,8-5-559,-9-2 1,3 0-1,2 3 334,-5 0 0,3 2 1,-1 1-1,-3 1 100,3 5 0,-3 2 0,0 1 1,0 0-1,0 1 0,-5 1 0,-2 5 1,-1 0-1</inkml:trace>
  <inkml:trace contextRef="#ctx0" brushRef="#br0" timeOffset="30902">15904 14216 7533,'-7'-27'1079,"1"0"0,11-13 1,16 62-810,-1-1 0,2 4-211,-3 2 1,-1 5 0,1 1-543,4 8 0,2 2 0,1 3 375,-7-12 0,1 2 0,0 1 0,0 2 1,0-1-280,3 5 0,0 1 0,0 0 0,0 1 0,-2-1 81,0 0 0,0 0 0,-1 0 1,-2-1-1,-1-1 126,1 2 0,-1-1 0,-4-1 0,-10-3-123,-13 2 1,-10-2-1,-8-6 213,-2-13 0,-7-5 0,-3-2 0,-1 1 90,2 0 0,-2-1 0,-2 0 0,1 0 0,2-1 0,-3 1 0,0-2 0,2 0 0,1 1 0,-2 6 0,-1 0 0,0 0 0</inkml:trace>
  <inkml:trace contextRef="#ctx0" brushRef="#br0" timeOffset="31306">17181 15084 7533,'-8'-26'1638,"-1"1"0,45-7-1702,5 21 0,9 5-341,-14 6 0,3 1 0,1 2 1,-1-1 76,0-2 0,0 0 0,0 1 1,-3-1-1,3 2 0,-2 0 1,-2 0-1,5-2 0,0 0 1</inkml:trace>
  <inkml:trace contextRef="#ctx0" brushRef="#br0" timeOffset="31473">17243 14786 7533,'-32'-25'1638,"0"0"0,5-2-867,68 5-1251,-4 17 1,8 4-1,4 1 245,-8 0 1,3-1 0,2 1 0,-1 0 0,-2 0 0,3-1 0,-3-1 0,1 1 0,0-1 0,1 2 0,0 0 0,0 0 0,0 0 0</inkml:trace>
  <inkml:trace contextRef="#ctx0" brushRef="#br0" timeOffset="31869">19226 13373 7533,'-10'-37'539,"-1"-1"1,0 1 0,0-1-1,-4 5 1,-2 3 0,0-1-450,-1-4 0,0 0 0,-3 12 269,-5 16 1,1 14-45,6 26 0,7 16-315,7-12 0,3 3 0,3 4 0,-1 3-469,1-8 1,0 2 0,1 1 0,0 2 0,1 2 0,-1 1 0,1 1 266,-1-5 0,1 1 0,0 1 0,1 1 0,-1 1 0,1 1 1,-1 0-1,0 1 0,0 0 0,-1 1-28,0-4 0,0 1 0,0 1 0,0 0 0,-1 1 0,0 0 0,1 0 0,-1 1 0,0 0 0,-1-1 0,1 1 0,-1 0 140,1-2 0,-1 0 0,0 1 0,0 0 0,0 0 0,0 0 0,0 0 0,-1 0 0,1-1 0,-1 1 0,0-1 0,-1-1 0,1 0-131,-1 5 0,0-1 0,1 1 0,-1-1 0,-1 0 0,1-1 0,-1 0 1,-1-2-1,0 0 0,-1-2 0,0-1 142,-2 6 0,-1-2 1,0 0-1,-1-2 0,0-1 1,-2-2-1,-2-2 0,0-3 58,-6 7 0,-1 0 0,-2-4 0,-2-8 1,-3-9 48,-12-10 0,-3-11 1,1-10-29,4-8 0,3-8 0,3-5 0,5-4 0,4-5 0,5 0 0,10 2 0,-1 0 0,0-1 0</inkml:trace>
  <inkml:trace contextRef="#ctx0" brushRef="#br0" timeOffset="32185">19772 14216 7533,'4'-49'269,"0"1"1,0-1 0,-3 6 0,-1 1 0,-5 4-135,-4 2 0,-7 9 90,-8 12 0,-3 12 44,-3 32 1,3 18-113,11-13 1,3 6-1,2 3 1,1 2-702,2-4 0,2 3 1,1 1-1,1 3 1,0 0-1,1 0 375,0-5 0,2 0 1,-1 2-1,2 1 0,-1-1 1,1 1-1,0-2 1,0 0-38,-1 1 0,2 0 1,-1-1-1,0 0 1,0-1-1,1 0 0,-1-2 13,1 10 1,-1 0 0,1-2 0,-1-3 0,-1-4-1,1 0 1,-2-4 0,-2-7 0,-16 11 0</inkml:trace>
  <inkml:trace contextRef="#ctx0" brushRef="#br0" timeOffset="32368">19313 14848 7533,'16'-39'1019,"0"0"0,10 6 1,7 6-1080,-1 15 0,5 6 0,2 1-350,7 1 0,3 3 1,-4-1-1,1-4 1,-2 1-1,2 2 0,0-1 1</inkml:trace>
  <inkml:trace contextRef="#ctx0" brushRef="#br0" timeOffset="32552">20293 14030 7533,'-11'-47'1079,"8"23"-1349,-36 33 540,23 30 0,4 16-315,-1-14 0,0 4 0,0 3 0,2-1-208,3-6 1,1 0 0,1 1 0,0 0 0,1-2 0,0 3 0,0-1 0,1-1 0,0-2 0,2 2 0,1 0 0,-1 0 0</inkml:trace>
  <inkml:trace contextRef="#ctx0" brushRef="#br0" timeOffset="32903">20318 14377 7533,'20'-31'269,"0"0"1,4 10 0,4 8-135,2 8 0,-1 10-90,-3 18 0,-9 10-360,-13 8 0,-8 2 45,-1 0 1,-5-3 134,-5-10 0,-1-11-135,8-19 270,10-22 0,9-11 135,4-3 0,3-1 449,1-5 1,0 3-45,-1 10 0,-5 14 179,-18 37-944,6 6 0,0 5 225,-5 11 0,2 1 0,7-11 0,4-5 0,16 12 0</inkml:trace>
  <inkml:trace contextRef="#ctx0" brushRef="#br0" timeOffset="33119">20839 13943 7533,'-6'-37'1259,"21"22"360,11 38-1290,-8 2 1,3 7 0,-4 4-285,-4 1 0,-2 5 0,-3 2 0,1 1-701,-1-4 1,0 2-1,0 1 1,-2 0 0,-1-2 327,-2 5 0,-1 0 0,-2-2 1,0-2-1,-1 7 0,-1-3 1,0-6-1,-2-9 0,1 1 1</inkml:trace>
  <inkml:trace contextRef="#ctx0" brushRef="#br0" timeOffset="33602">21681 14464 7533,'21'-33'2428,"-21"4"-2473,-23 23 0,-8 5-45,-9-6 0,-4 3 210,5 7 0,-2 5 0,2 2 105,-7 3 0,7 7 0,7 10 0,16 3-225,29-2 0,15-4-90,0-13 0,6-5 0,0-6 0,7-9 0,1-8 0,-2-7-120,-9-1 1,-1-5 0,-2-4-1,-5-2 277,-5-7 1,-5-4-1,-3-2 1,0 0-136,-1-3 1,-1 0 0,-2-1-1,-3 2-337,-4 5 0,-2 1 1,-1 1-1,1 3 0,4-23 1,-4 23 314,-2 36 449,0 35 1,4 23-135,0-17 0,1 4 0,0 3 0,0 1-501,0-4 1,1 2 0,-1 1 0,2 0 0,1-1 275,1 2 0,2 0 0,0-1 0,1-1 0,0-2 0,-1-3 0,1-2 0,0-2 0,2-2 0,5 0 0,-1 0 0,1 0 0</inkml:trace>
  <inkml:trace contextRef="#ctx0" brushRef="#br0" timeOffset="33969">22003 14278 7533,'14'-34'1619,"0"1"0,15-2-1260,-4 49 1,-1 15-360,-6 9 0,-9 6-390,-7-10 1,-5 1-1,-2-2-195,-9 14 1,-5-6-46,0-10 0,-2-12-449,-4-30 989,33-16 0,13-10 210,-1 2 0,5-4 0,1 0 136,-4 8 0,3-2 0,0 1 1,-1 2 492,5-3 1,0 1-1,-10 6 421,-11-4-451,-22 49 1,-9 18-541,0-3 1,-1 5 0,6 3-1166,13 5 1,7 3 0,3-3 985,-3-11 0,2-3 0,6-3 0,13 2 0,7-2 0,0-6 0,2-9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35:21.051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5082 3508 7533,'49'0'6,"0"1"0,0-1 0,0 1 0,0-1 0,0 1 0,-1-1 0,1 1 0,-1-1 0,0-1 0,-1 1 0,0-1 0,0 1 0,2-1 0,0 1 0,2 0-304,-6 1 0,0 0 0,2 0 0,0 0 0,0 1 0,2-1 0,-1 0 0,1 1 1,0-1-1,1-1 0,-1 0 100,-4 0 1,0-1 0,0 1 0,1-2 0,0 1 0,0 0-1,0-1 1,0 1 0,1-1 0,1 1 0,0-1 0,0 0-1,1 1 141,-4-1 1,0 1 0,0 0 0,1-1 0,0 1 0,1-1 0,0 1 0,0-1 0,0 1 0,1-1 0,0 0 0,0 1 0,1-1 0,-1 0 0,2 0 0,-1 0 70,-3-1 0,0 1 0,0 0 0,1 0 1,0-1-1,1 1 0,-1-1 0,1 0 1,0 1-1,0-1 0,0 0 0,1 0 0,0 1 1,0-1-1,-1 0 0,2 0 0,-1 0 1,0 1-1,0-1-27,-2 0 1,1 1-1,-1-1 1,1 0 0,-1 1-1,1-1 1,0 0 0,0 1-1,0-1 1,1 0 0,-1 1-1,1-1 1,0 0 0,-1 0-1,2 1 1,-1-1-1,0 0 1,1 1 0,0-1-1,0 0 1,0 0 23,-3 1 0,1-1 0,0 1 1,-1-1-1,2 0 0,-1 1 0,0-1 1,1 1-1,-1-1 0,1 0 0,0 1 1,0-1-1,1 0 0,-1 1 1,0-1-1,1 1 0,0-1 0,-1 0 1,1 1-1,0-1 0,0 1 0,0-1 1,0 1-1,0-1-44,-2 1 1,0 0 0,1 0 0,-1-1 0,1 1 0,0 0 0,-1 0 0,1-1 0,0 1 0,0 0 0,0 0 0,0 0-1,0-1 1,1 1 0,-1 0 0,1 0 0,-1 0 0,1 0 0,-1 0 0,1 0 0,0-1 0,0 1 0,0 0 0,0 0-1,1 0 1,-1 0 38,-3 0 0,0 0 0,1 0 0,-1 0 1,1 0-1,0 0 0,0 0 0,0 0 1,-1 0-1,2 0 0,-1 0 0,0 0 1,0 0-1,0 0 0,1 0 0,-1 0 0,1 0 1,-1 0-1,1 0 0,-1 1 0,1-1 1,0 0-1,-1 0 0,1 0 0,0 1 1,0-1-1,-1 0 0,1 0 0,0 1 0,-1-1 0,0 1 0,1-1 0,-1 1 0,0-1 0,0 1 0,1 0 0,-1-1 0,1 1 0,-1 0 0,1-1 0,-1 1 0,1 0 0,-1 0 0,1-1 0,0 1 0,0 0 0,-1 0 0,1 0 0,0-1 0,0 1 0,0 0 0,0 0 0,0 0 0,0-1 0,0 1 0,0 0 0,0 0 0,0 0 0,0-1-9,0 1 0,0 0 0,-1 0 0,1 0 0,0-1 0,0 1 0,0 0 0,0-1 1,0 1-1,0 0 0,0 0 0,0-1 0,0 1 0,0 0 0,1 0 0,-1 0 1,0-1-1,0 1 0,1 0 0,-1 0 0,0 0 0,1 0 0,-1-1 0,1 1 1,-1 0-1,0 0 0,1 0 0,-1 0 0,1 0 0,-1 0 0,1 0 0,-2 1 0,1-1 0,-1 0 0,1 0 1,0 0-1,-1 1 0,1-1 0,0 0 0,0 1 1,-1-1-1,1 1 0,0-1 0,0 0 0,0 1 1,0-1-1,0 1 0,-1-1 0,1 1 1,0-1-1,0 1 0,0-1 0,0 1 0,0-1 1,0 1-1,0-1 0,0 1 0,0-1 0,-1 1 1,1-1-1,0 0 0,0 1 0,0-1 8,0 1 1,0-1-1,0 1 1,0-1 0,0 0-1,-1 1 1,1-1 0,0 0-1,0 1 1,0-1 0,0 1-1,0-1 1,0 0 0,0 1-1,0-1 1,0 1-1,0-1 1,0 0 0,0 1-1,0-1 1,0 1 0,0-1-1,0 0 1,0 1 0,0-1-1,-1 1 1,1-1 0,0 1-1,0-1 1,0 1 0,0 0-1,0-1-3,0 1 1,-1-1 0,1 1 0,0 0 0,0-1-1,-1 1 1,1 0 0,0-1 0,0 1 0,0 0 0,0 0-1,-1-1 1,1 1 0,0 0 0,0 0 0,0-1 0,-1 1-1,1 0 1,0 0 0,0 0 0,-1-1 0,1 1 0,-1 0-1,1 0 1,-1 0 0,1 0 0,-1 0 0,1 0 0,-1-1-1,0 1 1,0 0 0,0 0-6,3 0 0,-1 0 0,0 0 0,0 0 0,-1 1 0,1-1 0,0 0 0,0 0 0,0 0 0,0 0 0,-1 0 0,1 1 0,0-1 0,-1 0 0,1 0 0,0 0 0,-1 1 0,0-1 0,1 0 0,-1 0 0,0 1 0,1-1 0,-1 0 0,0 0 0,0 1 0,0-1 0,0 0 0,0 0 0,-1 1 0,1-1-4,2 0 1,-1 0-1,0 1 1,1-1-1,-1 0 1,1 0 0,-1 1-1,0-1 1,0 0-1,0 0 1,1 1 0,-1-1-1,0 0 1,-1 0-1,1 1 1,0-1 0,-1 0-1,1 1 1,-1-1-1,1 0 1,-1 1 0,0-1-1,0 0 1,-1 1-1,1-1 1,0 0 0,-1 1-1,0-1-1,3 0 1,-1 1 0,0-1 0,1 1 0,-1-1 0,0 1-1,0-1 1,0 0 0,0 1 0,0-1 0,-1 1 0,0-1-1,1 1 1,-1-1 0,0 1 0,-1-1 0,1 1 0,-1-1-1,0 1 1,0 0 0,0-1 0,0 1 0,-1-1 0,0 1-1,0-1 8,4 1 0,-1 0 0,1 0 0,0-1 0,-1 1 0,1 0 0,-1 0 0,0 0 0,0 0 0,0-1 0,-1 1 0,0 0 0,-1 0 0,0 0 0,-1 0 0,0-1 0,-2 1 0,1 0 0,-2 0 0,0-1 0,-2 1 0,11 0 0,-2-1 0,0 1 0,-2-1 0,0 1 0,-2-1 0,0 1 0,-1-1 0,-1 1 0,0-1 0,-1 1 0,-1 0 0,0 0 0,4 1 0,-1 0 0,1 0 0,-1 0 0,1 0 0,-1 0 0,1 0 0,-1 0 0,1 0 0</inkml:trace>
  <inkml:trace contextRef="#ctx0" brushRef="#br0" timeOffset="1850">4240 5429 7533,'-20'-37'0,"8"21"629,6 62-472,3-16 1,-1 7-1,-1 5 1,1 2-627,0-5 1,1 3 0,-1 3 0,0 1 0,1 3 0,-1 0 0,0 0 266,0-6 1,0 0-1,0 2 1,0 0-1,0 1 1,0 0 0,0 2-1,0-1 1,0 1-1,1 0 55,0-4 1,0 1 0,1 1 0,-1 0 0,1 1-1,-1 0 1,1 0 0,0 0 0,0-1 0,1 0-1,-1 0 1,1-1 92,0 6 0,0-1 0,0 1 0,1-1 0,0 0 0,0-1 0,0 0 0,1-2 0,0 0 1,0-2 40,1 8 0,-1 0 0,2-1 0,-1-1 0,2-3 0,0-4 1,1-3 370,3 21 0,2-7 0,3-29-179,5-41 1,0-20-383,-8-1 1,-4-11 0,-1-4 0,0-2-88,1 9 0,0-2 0,1-2 0,-1-2 0,0 0 0,-1-1 290,-1 8 0,0-1 0,-1-2 0,1 1 0,-1-1 0,0 0 0,-1 0 0,1 1 0,0 0 0,0 0 0,-1 0 0,1 0 0,-1 0 0,0 1 0,1 2 0,-1 0 0,0-3 0,1 1 0,-1 1 0,0 1 0,0 3 0,-2 2 863,-1-20 1,-2 5-1,-4 19 37,-7 25 704,3 36 1,3 17-1380,-1 2 0,5 2-405,5-11 0,3 0 0,2-1 45,4 14 0,6-8 0,9-17 0,5-12-45,5-22 0,-1-15 150,-11-5 0,-4-8 0,-1-2 90,0-2 0,-2-3 0,-2 2 165,-4-15 0,-2 23 3038,-3 44-2994,-1 15 1,-1 11 0,1 3-293,1-4 1,1 2-1,2 1 1,4-3-210,9 9 1,5-3 0,5-8 231,1-12 0,3-5 0,2-8 0,-3-5 0,1-7 0,-1-3 0,-2-8 0,-1 0 0,1-1 0</inkml:trace>
  <inkml:trace contextRef="#ctx0" brushRef="#br0" timeOffset="2050">5330 6495 7533,'-33'-6'2428,"21"5"-3147,47-16 719,-1 8 0,3-1 0,-3-2 0,-1-2 0,2-1 0,0 0 0</inkml:trace>
  <inkml:trace contextRef="#ctx0" brushRef="#br0" timeOffset="2217">5318 6259 7533,'-35'-26'2608,"46"-8"-3193,20 16 1,8 4 584,-1 0 0,0 1 0,7-3 0,-2 3 0,-18 6 0,0 1 0</inkml:trace>
  <inkml:trace contextRef="#ctx0" brushRef="#br0" timeOffset="3529">7028 5404 7533,'-3'-42'479,"-1"0"1,0-2 0,-3 6-30,-5 9-360,-12 18 134,4 36 1,2 20-158,9-7 1,2 7-1,2 4 1,-1 1-724,1-7 1,-1 2-1,0 1 1,2 3 0,2 3 604,2-9 0,1 3 1,1 2-1,2 2 0,-1 0 1,2 2-1,-1-1 1,0 0-1,0-1-214,0-1 0,1-1 0,-1 1 1,0-1-1,1 1 0,0 0 1,0-1-1,-1 2 0,1-1 166,0-2 0,0 1 0,1 0 0,-1 1 0,0 0 0,1-1 1,-2 0-1,1-1 0,-2-2 0,0 0-4,0 8 0,-1 0 0,0 0 1,-1-3-1,-1-1 0,-2-3 0,-3-3 42,-1 9 1,-2-2 0,-5-7-1,-6-12 31,-10-11 0,-6-10 0,0-11-263,4-14 1,0-13 0,2-5 0,1 0 292,4 4 0,2-2 0,1-1 0,2-1 0,-3-7 0,2-2 0,1 0 0,4 2 0,5 2 0,0-1 0,-1 1 0</inkml:trace>
  <inkml:trace contextRef="#ctx0" brushRef="#br0" timeOffset="3679">6645 6396 7533,'20'-21'3276,"26"4"-3289,-12 15 0,5 3 1,-2 0-535,2-1 1,0 0 0,12 0 0,-4 0 0,-3 0 0</inkml:trace>
  <inkml:trace contextRef="#ctx0" brushRef="#br0" timeOffset="4196">6471 5367 7533,'-10'-26'1169,"1"1"0,-9-12-1708,-17 41 763,3 16 1,-3 10-165,5-1 0,0 6 0,-1 1-260,4-4 0,-1 1 1,1 1-1,3-1 200,-3 8 0,4 0 0,8-1 0,10 6 0,14-6-31,19-18 0,10-8-89,-2-8 0,4-3 1,-1-2 119,-3-3 0,-1-1 0,-4 8-45,0 15 0,-11 11 104,-24 4 1,-13 8 0,-4 1-269,2-4 0,-4 0 0,-2 2 0,-1 0 317,1-4 0,-2 2 0,-1-1 0,1 0 0,1-2-63,0-1 0,0 0 0,2-3 0,5-1-90,-5 15 0,17-8-135,28-17 0,13-8 180,1-10 0,5-5 0,0-2 0,0 0 0,-1-2 0,1-1 0,-1-2 0,1-1 0,-1 1 0</inkml:trace>
  <inkml:trace contextRef="#ctx0" brushRef="#br0" timeOffset="4712">7785 5652 7533,'-23'-41'569,"0"-1"1,1 7 0,3 3 509,0-5-539,1 30-226,5 29 1,2 14-105,3-1 0,2 5 0,0 4-782,-1-4 1,0 3 0,1 2 0,0 2 0,1 0 316,2-1 0,1 2 0,1 0 1,1 1-1,1 0 0,2-1 60,0-1 0,1 0 0,2 0 0,1 0 1,2-2-1,3-1 195,5 4 0,5 0 0,1-2 0,2-4 0,-1-3 0,0-5 0,-1-3 0,2-4 0,3-5 0,13-6 0,-1-1 0,1 0 0</inkml:trace>
  <inkml:trace contextRef="#ctx0" brushRef="#br0" timeOffset="5162">7934 5974 7533,'18'-39'869,"1"0"1,1 6-1,4 12-1094,11 24 0,0 16-315,-9 17 1,-9 9 149,-13-8 0,-5 4 1,-2-2 389,0 1 0,-2 0 0,-2-5 269,-8 5 1,5-18-180,20-51 45,5-10 0,3-8-75,-3 3 0,1-3 0,-1 1 180,1 5 0,-1 2 0,-3 3 164,-2-11 1,-7 20 405,-16 49-496,6 18 1,5 11-555,2-5 0,3 5 1,5-2-126,5-5 1,5 0 0,2-5 0,-2-7 0,2-2 0,2-6 0,14-4 0,0 0 0</inkml:trace>
  <inkml:trace contextRef="#ctx0" brushRef="#br0" timeOffset="5395">8529 5466 7533,'22'-32'1638,"8"25"0,6 11-1171,-5 9 0,0 8 0,-1 5-1135,-3 4 0,0 5 0,-4 5 0,-3 3 563,-7-5 0,-3 3 0,-2 2 0,-2 2 0,-1-1 0,-3 0-67,-2 1 1,-3 0-1,-1 0 1,-2 0 0,-1-1-1,1-2 1,0 1 0,-1-2-1,0-1 1,-2-1 0,-1-4-1,-9 7 1,0-1 0,-1 0-1</inkml:trace>
  <inkml:trace contextRef="#ctx0" brushRef="#br0" timeOffset="6133">8554 6296 7533,'-14'-7'1529,"8"41"-1349,8-7 0,3 5-270,1 1 0,2 4 0,2-1-210,0-3 0,2 0 0,3-3-169,11 8 1,4-7 0,-4-13 0,1-7 0,0-12 0,-1 1 0</inkml:trace>
  <inkml:trace contextRef="#ctx0" brushRef="#br0" timeOffset="6284">8715 5986 0,'-36'-16'0,"14"17"513,-1-5 0,17 29 0,6 7 0</inkml:trace>
  <inkml:trace contextRef="#ctx0" brushRef="#br0" timeOffset="7645">6756 7363 7533,'-25'-11'1079,"-1"1"0,51-7-899,5 10 0,10 2 0,7 1 0,2-2-590,-11 1 0,3-1 1,2 0-1,1 0 1,3-1-1,0 0 0,0 1 1,0 0 302,-4 0 0,1 0 0,1 1 1,0-1-1,0 0 0,1 0 0,1 1 1,-1 0-1,0 0 0,0 0-64,2 0 0,1 0 0,0 1 0,0-1 0,1 1 1,-1 0-1,0 1 0,-2-1 0,0 1 0,-1 1 100,2-1 1,0 1 0,0 0 0,-2 0-1,-1 1 1,-1 1 0,-1 0 0,-3 2 0,8 1-1,-2 1 1,-2 1 0,-4 1 0,-3 0 0,-3 3-1,-1-1 1,1 0 0</inkml:trace>
  <inkml:trace contextRef="#ctx0" brushRef="#br0" timeOffset="8163">7512 7821 7533,'6'47'494,"1"0"1,-1 0 0,1-1 0,1 3-1,2 1 1,1 0-531,1-8 0,2 1 0,2 0 0,-1-1 0,-2-1 126,1 4 0,-1-1 0,-1-2 0,0-5 314,7 11 1,-9-22 225,-26-60-495,0-9 0,-1-8-113,2 16 1,-1-3-1,-1-1 1,3 0-308,0-4 1,2-2 0,1 0 0,1 1 171,0 5 1,0-1 0,2 3-1,5 2 23,7-15 0,10 12 430,9 23 1,5 13-132,-2 16 1,1 12 0,2 2-120,-3-3 0,1 2 0,1 1 0,1 1-301,2 3 0,1 3 0,1-1 0,2-3 278,0-3 1,1-2-1,0-2 1,1-6 201,8-2 1,1-6 0,-4-10 12,-7-11 0,-3-9 0,-6-7 48,-6-9 0,-8-8 0,-6-2-353,-6 4 1,-5-2-1,-2 0 1,-1 0-212,1 3 0,-2 1 0,0 0 0,-1 1 0,-5-6 1,0 1-1,2 3 0,1-7 0,0 1 0</inkml:trace>
  <inkml:trace contextRef="#ctx0" brushRef="#br0" timeOffset="10283">3979 9630 7533,'44'-11'-30,"-1"0"0,1 0 0,0 4 0,3 3 0,2 0 0,3 1-15,-7 1 0,2 1 0,3 0 0,0 1 0,2 0 0,1 0-320,-11 0 1,1 0 0,0 1 0,2 0 0,-1 0 0,2 0 0,0-1 0,1 1 0,1-1 171,-4 1 1,1-1 0,1 0 0,1 0 0,0 0 0,0 0 0,1 0 0,0 0 0,1 0 0,0-1-1,0 1 130,-3 0 1,0 1 0,0-1 0,1 0 0,0 0 0,0 0 0,0 0 0,1 0 0,0 0 0,0 0 0,1 0 0,-1 0 0,1-1 87,-2 1 1,1 0 0,0 0-1,0 0 1,0-1 0,1 1 0,0 0-1,0-1 1,-1 1 0,2-1-1,-1 1 1,0-1 0,0 1 0,0-1-38,-2 0 1,0 0 0,0 0-1,0 0 1,0 0 0,1 0-1,-1 0 1,1-1 0,-1 1-1,1 0 1,-1 0 0,0-1 0,0 1-1,0 0 1,0-1 62,2 1 0,0 0 1,0-1-1,0 1 1,1-1-1,-1 1 1,-1 0-1,1-1 0,0 1 1,-1-1-1,0 0 1,-1 1-1,0-1 1,0 1-92,2-1 1,1-1-1,-1 1 1,0 0-1,0-1 1,-1 1 0,0-1-1,-1 1 1,-1 0-1,0 1 1,0-1-1,-2 1-20,7 1 0,-1 0 0,0 0 0,-1 0 0,-1 1 0,-2 0 1,-1 0-1,-2 0 0,-2-1 60,9 0 0,-2 0 0,-3-1 0,-4 2 0,-4 3 0,21 8 0,-20 5 0,-33 2 0</inkml:trace>
  <inkml:trace contextRef="#ctx0" brushRef="#br0" timeOffset="11984">19239 4834 7533,'0'-39'314,"0"0"1,5-6-585,2 33 495,0 36 0,-2 21 67,-3-7 1,-3 6-1,-2 4 1,1 4-762,1-10 1,0 2 0,-1 3 0,0 1 0,0 3 0,0 0 0,-1 2 403,0-11 1,-1 1 0,0 2 0,0 1 0,0 0 0,0 1 0,-1 1 0,1 0 0,0 1 0,0-1 0,1 1-47,0-5 0,0 2 0,1 0 1,0 1-1,-1 0 0,1 0 1,0 0-1,0 0 0,0 0 1,0 0-1,0 0 0,0-1 1,0-1-109,-1 5 1,0 0 0,0 0 0,0-1 0,0 1 0,0-1 0,0-1 0,1-1 0,-1 0 0,1-2 0,1-1 153,0 11 1,0 0 0,1-1 0,0-2 0,0-3 0,1-5 0,0-5 94,1 11 0,0-7 0,1-24 179,1-41 1,0-27 0,0-4-246,-1 12 0,-2-3 0,1-2 0,-1-2 0,-1-2-207,0 5 1,-1-2 0,-1-1-1,0-2 1,0 1 0,0-1 0,0 2 229,0 1 1,0 0 0,0 0-1,0 1 1,0-1 0,0 1 0,-1 1 12,0 0 0,-1 1 0,0-1 0,1 1 0,-1 1 0,0 2 0,1 1 490,-1-12 0,1 2 0,0 2 0,1 4-161,-1-3 1,1 2 0,1 11 2658,1 7-2448,0 63-330,0-6 0,-1 6 0,2 0-270,3-3 0,1 1 0,3 2-143,-1 3 1,1 4 0,3-3-1,5-6 9,8-9 0,4-5 0,2-6 104,18 2 0,0-17 1121,-12-24 0,-2-14 0,-5-2-791,-6 7 0,-4-1 0,-3 0-240,-2-4 0,-3 1 0,-1 17 907,-5 21-952,1 31 0,-1 19-675,4-9 1,2 3-1,0-1 339,-2-7 1,0 0 0,2-2 0,2-1 0,1-1-1,0-5 1,11 10 0</inkml:trace>
  <inkml:trace contextRef="#ctx0" brushRef="#br0" timeOffset="12217">20305 6445 5899,'-25'0'2068,"-5"6"423,15 23-1727,7 4 1,5 7-1170,11 5 1,7 2-92,0-7 0,2 2 0,1-2 496,-3-6 0,1-2 0,1-2 0,10 3 0,0-3 0,-12-10 0,0 0 0</inkml:trace>
  <inkml:trace contextRef="#ctx0" brushRef="#br0" timeOffset="12401">20070 7028 7533,'-33'-13'2248,"53"7"-2653,4-3 1,7 1-106,11 3 0,5 1 1,-2-1 40,-2-1 1,-1-2 0,-6 3 0,0-1 0,-4 1 0,12-2 0</inkml:trace>
  <inkml:trace contextRef="#ctx0" brushRef="#br0" timeOffset="12584">20206 6470 0,'-27'-23'930,"0"-1"0,2-1 1511,31-20-2846,19 38 0,9 6 405,10-6 0,2 2 0,-5 7 0,-1 2 0,-7 0 0,0-1 0</inkml:trace>
  <inkml:trace contextRef="#ctx0" brushRef="#br0" timeOffset="12901">21185 6408 7533,'-9'-28'989,"0"1"1,-27-2-1140,7 22 0,-7 6 0,1 3 539,2 5 1,1 5 0,-1 2-90,-9 6 0,0 5 0,10 4-660,10 16 0,16 3 45,19-2 0,13-1-279,-1-17 0,5 0 1,2-2-1,0 0 264,6 2 0,1-1 1,-4 0 329,0-1 0,-2 1 0,-19-4 904,-34 0 0,-17-7-515,6-14 1,-6-6 0,0-1-390,-12-3 0,-1-1 0,3-3 0,10-1 0,3-2 0,3 0 0,4 0 0,0 0 0</inkml:trace>
  <inkml:trace contextRef="#ctx0" brushRef="#br0" timeOffset="13134">22016 6135 7533,'-18'-30'3276,"4"4"-1425,13 1-2751,42 13 431,-7 11 1,4 2 0,1-1 0,0 1 0,0 2 0,-1 0 0</inkml:trace>
  <inkml:trace contextRef="#ctx0" brushRef="#br0" timeOffset="13317">21879 5888 7533,'-31'-31'3276,"22"16"-1065,40-2-2211,9 15 0,7 4 0,-6-2 0,0 0 0,-7 0 0,-1 0 0,1 0 0</inkml:trace>
  <inkml:trace contextRef="#ctx0" brushRef="#br0" timeOffset="14267">25065 4413 7533,'8'-25'1638,"0"0"0,24-13-578,-13 21 1,2 3-72,16 2-719,-35 17-450,-26 9 0,-17 3 67,10-5 1,-4 2 0,-3 1-1,-1 0-322,-2 0 0,-2 1 0,-2 1 1,-1-1-1,1 1 420,3-2 0,0 1 0,-1-1 0,0 1 0,1 0 0,2 0 33,-4 1 0,1 1 0,1-1 0,3 1 0,3 0-78,-11 6 0,5 0 0,19 2-120,26 9 0,19-3 135,4-17 0,10-4 0,5-2 0,1 1-273,-1 2 1,2-1 0,3 1 0,0 0 0,0 0 227,-5-2 0,1-1 0,1 1 0,0 0 1,-2 1-1,-1 1 0,2 4 0,-1 1 0,-1 1 0,-4 2 0,-4 1-10,9 11 0,-6 2 1,-17 3 278,-23 4 1,-16 4 0,-8-4-36,2-13 0,-5-2 0,-4-2 0,-2 0 0,-1 0-26,1-1 0,-2-1 1,-2 0-1,0-1 1,-1 0-1,1 1-28,0-1 0,-1 0 0,0-1 0,1 1 0,1-1 0,2 1-135,-9 4 0,2-1 0,3 1 0,8 1-105,2 3 0,7 1 0,17-4-30,40 3 1,24-7 17,-20-12 0,6-3 0,4-1 0,1-2 0,0 0-385,-2-2 1,2 0 0,1-1 0,0-1 0,0 0 0,-3 0 534,2 1 0,0-2 0,-2 1 0,-1 0 1,-1-1-1,2 0 0,-1-1 0,-3 1 0,-5 0 1,-5 1-1,0 0 0</inkml:trace>
  <inkml:trace contextRef="#ctx0" brushRef="#br0" timeOffset="14584">24247 6668 7533,'0'-33'3276,"0"16"-2145,0 51-861,2-1 0,2 4-270,0-4 0,1 2 0,4-1-300,3-1 0,4 0 0,4-4-169,16 6 1,4-8 0,-7-10 0,1-5 0,1-9 0,1-1 0</inkml:trace>
  <inkml:trace contextRef="#ctx0" brushRef="#br0" timeOffset="14751">24284 6333 7533,'-20'-20'1638,"-1"-1"0,3 3-4915,2 2 3254,24 24 1,15 16 0,-3-5 0</inkml:trace>
  <inkml:trace contextRef="#ctx0" brushRef="#br0" timeOffset="14950">24904 6718 7533,'-22'-15'1484,"1"0"0,-6-6-3193,26 3 1709,39 12 0,10 1 0,-18 2 0,-1-1 0</inkml:trace>
  <inkml:trace contextRef="#ctx0" brushRef="#br0" timeOffset="15083">24867 6619 7533,'-26'-19'1638,"-1"-1"0,3-16-2602,45 20 1,12 2 963,0 3 0,2 1 0,9-2 0,-1 1 0,-10 5 0,0 0 0</inkml:trace>
  <inkml:trace contextRef="#ctx0" brushRef="#br0" timeOffset="15250">25400 6396 7533,'-35'-20'3276,"8"41"-1065,32 26-2841,0-16 0,2 4 1,-1-2 629,1 5 0,1-1 0,4 2 0,0-3 0,0 2 0</inkml:trace>
  <inkml:trace contextRef="#ctx0" brushRef="#br0" timeOffset="15884">24632 3954 7533,'-21'18'-360,"-1"-10"2609,15-2 809,0-8-2788,2 2-180,16 40-270,-2-14 0,1 2-90,2 11 0,2-2 675,1-11 0,1-12 224,3-54-539,-15 9 0,-2-5 0,-1-2-184,0 1 0,1-2 1,-1 0-1,-1 1-56,-2-5 0,-2 2 1,4 4-31,5-7 0,7 16 180,20 45 45,-5 4 0,2 6 359,0 6 1,0-1 404,-2-4 1,-5-14 90,-9-41-496,-16 1 1,-7-3-405,-3-7 0,-1 0 0,-2 5 0,2 3 0,-4-2 0</inkml:trace>
  <inkml:trace contextRef="#ctx0" brushRef="#br0" timeOffset="16301">26578 4264 7533,'-21'-19'1034,"1"0"1,-19 28-1035,32 28 0,7 14 562,-2-14 0,0 3 0,0 3 0,1 2-1109,1-3 1,0 1 0,1 3 0,0 1 0,0 1 0,2 0 392,-1-6 0,2 1 1,-1 1-1,1 1 1,1 0-1,-1 0 0,0 0 1,0 0 29,0 1 0,0 1 1,-1 0-1,1-1 0,0 1 1,-1 0-1,1-2 0,-1 0-210,1 3 0,0 0 0,0 0 0,0-1 0,-1-1 0,-2-3 0,-2-2 162,-3 11 1,-3-3 0,-2-4-1,-1-4 1,0-5 0,-1-3 0,-5-7-1,-14-9 1,1 0 0</inkml:trace>
  <inkml:trace contextRef="#ctx0" brushRef="#br0" timeOffset="16467">26144 5206 7533,'17'-35'809,"0"1"1,18 5-1,9 7-719,-8 8 0,3 4 0,2 4-455,3 4 1,2 5 0,-3 1 0,-7-2 0,-3 1 0,-1 2 0,3 6 0,0 1 0</inkml:trace>
  <inkml:trace contextRef="#ctx0" brushRef="#br0" timeOffset="16733">27160 4487 7533,'-24'-33'3276,"-18"54"-2959,20 4 0,0 9 0,2 6-876,5-6 1,1 5 0,0 2 0,2 2 0,3-1 378,0 4 0,2 2 0,2 0 0,3 0 1,2-1 179,4-2 0,2-1 0,3 0 0,1-1 0,0-4 0,5 11 0,1-4 0,5-7 0,5-16 0,-1 0 0,0 0 0</inkml:trace>
  <inkml:trace contextRef="#ctx0" brushRef="#br0" timeOffset="17118">27247 4896 7533,'-10'-29'1638,"0"1"0,14-10-867,23 31-726,-9 23 0,-2 11-450,2 14 1,-6 6-76,-7-12 0,-3 2 1,-3 0 29,-4 13 0,-2-5 360,-7-1-180,12-80 360,12-6 0,5-7-120,0 6 0,3-3 0,0 3-30,-2 7 0,0 3 0,-1 4 195,3 0 0,-6 15 90,-15 34 0,-6 15-225,3-3 0,0 4 0,1 1 1092,0 5 0,1 2 0,7-3-745,8-9 0,7-2 1,1-4-885,2 1 1,3-7-1,11-12 1,1-5-1,1-3 1</inkml:trace>
  <inkml:trace contextRef="#ctx0" brushRef="#br0" timeOffset="17333">27867 5119 7533,'-20'4'3276,"8"26"-706,18 17-3335,8-17 1,7-3 764,15-5 0,3-7 0,-10-7 0,0-4 0,5-4 0,1-1 0</inkml:trace>
  <inkml:trace contextRef="#ctx0" brushRef="#br0" timeOffset="17467">27817 4858 7533,'-23'-13'1304,"1"0"0,-3-5-1304,26 18 0,19 13 0,4 6 0</inkml:trace>
  <inkml:trace contextRef="#ctx0" brushRef="#br0" timeOffset="17751">28090 4350 7533,'1'-46'3276,"27"28"-2184,0 25 0,7 11 0,0 5-324,-3 0 0,0 3 0,1 3 0,-3 5-1424,-4 1 1,0 5-1,-2 2 1,-2 3 0,-3 1 108,-5-2 1,-2 2 0,-1 3 0,-3-1 0,-1 1 0,-1-3 293,-2 2 1,0 0 0,-3-1 0,-2-1 0,-2-1 0,-2-2 0,-3 0 0,-1-1 0,-2-3 0,0-5 0,-10 7 0,-1 1 0</inkml:trace>
  <inkml:trace contextRef="#ctx0" brushRef="#br0" timeOffset="18267">26553 6296 7533,'-27'0'3276,"60"11"-2509,0-6 0,10-3 0,5 0-1314,-9-2 1,5-1 0,2-1 0,3 0 0,2 0 0,0-1 470,-8 0 0,2 0 0,1 0 0,1-1 0,1 0 0,1 0 0,0 0 0,0 0 0,0 0-252,-2 0 0,2 1 0,1-1 1,0 0-1,0 0 0,0 1 1,0-1-1,-1 1 0,-1-1 1,-1 1 292,4 0 0,1-1 0,-2 0 0,0 1 0,-1 0 0,-1 0 0,-1 1 0,-1 1 0,4 0 0,0 1 0,-1 1 0,-3 1 0,-3 0 0,-4 2 0,-2 4 0,1 1 0,0-1 0</inkml:trace>
  <inkml:trace contextRef="#ctx0" brushRef="#br0" timeOffset="18900">26912 7263 10141,'10'-23'689,"0"-1"1,6-6 0,3-3-690,1 1 0,3-4 0,-3 0-323,-2-2 1,-2-1 0,-4 1-188,-4 3 0,-2 0 0,-8 3-4,-12-3 0,-9 14 559,-16 31 0,-3 20 284,12-2 1,1 6 0,3 3-170,6-4 0,2 3 0,3 0 0,5-1 170,5 4 0,6 0 0,8-9-151,19-5 1,9-13-180,6-21 0,-1-15 60,-15 0 0,-2-5 0,-3-1 30,3-15 0,-9 1 150,-14 6 1,-2 12-871,2 25 720,-6 30 0,-3 22-113,10-11 1,3 5 0,1 4-1,-1 2-524,-1-7 1,0 3 0,-1 1 0,1 2 0,-1 1 0,1 0 388,-1-7 1,1 1 0,0 0-1,0 2 1,0-1 0,-1 1-1,-1-1 1,-1-1 2,0 6 1,-1 0 0,0 1 0,-1-2 0,-3 0 0,-1-1 0,-3-2 124,-2 1 0,-2 1 0,-3-2 0,-2-3 0,-3-2 0,-3-5 186,-4-1 1,-3-4-1,-4-3 1,-2-5-1,-1-6 203,-3-7 1,-2-6 0,-3-4 0,1-5 0,2-2-46,-8-4 1,1-5 0,3-5 0,4-6-315,7-8 0,3-7 0,5-3 0,4 3 0,2-2 0,4 0 0,7-1 0,12-5 0,-1 0 0,1 0 0</inkml:trace>
  <inkml:trace contextRef="#ctx0" brushRef="#br0" timeOffset="19150">27768 6792 7533,'-38'-20'1092,"0"-1"0,-7 27 0,0 15-266,13 8 1,2 8 0,4 6-1424,9-8 1,1 4 0,3 2 0,1 2-1,2-1 129,2 3 0,0 1 1,3 1-1,4-2 1,4-1 17,6-4 0,4-1 0,3-1 1,2-2-1,1-3 450,2 2 0,2-2 0,2-3 0,2-7 0,9-3 0,2-7 0,-2-5 0,0-9 0,0 0 0</inkml:trace>
  <inkml:trace contextRef="#ctx0" brushRef="#br0" timeOffset="19517">27867 7040 7533,'-20'-19'1124,"0"0"0,2 10-1124,26 47-45,2-3 0,0 7-105,-5-5 0,0 4 1,-3-2-121,-4 11 0,-2-2 180,2-5 0,2-17 90,5-43-45,16-20 0,6-10 105,-6 4 0,1-2 0,1-1 187,-3 13 1,1 0-1,0 1 1,-1 3 381,11-16 1,-11 20 719,-24 38-944,-7 25 0,-3 13-286,-2-8 1,-2 3 0,8-1-1213,11-1 1,7-1 0,3-3 955,5 4 1,7-7 0,12-13 0,4-8 0,-8-14-1,-1 1 1</inkml:trace>
  <inkml:trace contextRef="#ctx0" brushRef="#br0" timeOffset="19733">28462 7276 7533,'-19'-13'3276,"-5"45"-2441,16-10 1,3 4-507,-2 6 1,2 5 0,4-1-420,6-3 0,4 0 0,5-3-390,4-1 1,6-3-1,3-5 480,7-7 0,4-7 0,-1-3 0,7-5 0,-2-8 0,-4-9 0,-1-1 0</inkml:trace>
  <inkml:trace contextRef="#ctx0" brushRef="#br0" timeOffset="19883">28512 7015 7533,'-20'-15'1638,"0"-1"0,-4-4-1446,31 15 1,7 12 0,4 5 0</inkml:trace>
  <inkml:trace contextRef="#ctx0" brushRef="#br0" timeOffset="20134">28698 6606 7533,'-3'-40'3276,"50"39"-2184,-15 13 0,5 8 0,1 5-1483,-7-3 0,2 3 1,1 3-1,-3 3 1,-2 3 0,-5 1 0,-1 5 0,-3 2 1,-1 1-1,-1 0 0,-2-1 229,1 5 0,-1-1 1,-3 1-1,-2 0 0,-4 0 1,-3 1-1,-4 2 0,-3-1 1,-2-2-1,-2-2 0,-5-7 1,0 1-1,-1 0 0,1 0 1</inkml:trace>
  <inkml:trace contextRef="#ctx0" brushRef="#br0" timeOffset="21734">26937 9048 7533,'-43'6'-1619,"5"0"1799,-4 1-1,-1-1-179,-1-6-179,0-6 358,1 5 271,0-4 1169,-1 5 0,0-6-449,7 5-1170,45-5-210,16 4 0,12 3 0,5 0-114,-6-2 0,4 0 0,2 0 1,2 0-1,1-1-118,-4 2 0,2-1 0,1 0 1,2 0-1,-1 0 0,0 0 1,-1 0 261,6-1 0,-1 1 0,0 0 0,-1 0 0,-1 0 0,-1 0 45,10 0 0,1 0 0,-6 1 1,-12 2 44,5 5 135,-77-1 0,-28 0 112,18-2 0,-5-1 1,-2 0-1,-1-1-330,5 1 1,-2 0 0,0-1 0,-1 1 0,1-1 334,2 0 0,-1-1 0,1 0 0,1 0 0,2 1 40,-3-1 1,0 1-1,4-1 1,4 0 66,-17 0 1,25-2-360,72-10-60,-1 8 0,8 0 1,4 1 56,-11-1 0,3-1 1,1-1-1,1 2 0,-1 0-69,-1 2 0,0 0 0,0 1 1,-1 0-1,-2 1 162,14-2 0,-4 0 0,-11 4 450,-10 9-585,-59-4 0,-21-3 135,14-2 0,-2-2 0,-1 2 0,3 0 0,1 1 0,2 0 0,0-1 0,1 1 0</inkml:trace>
  <inkml:trace contextRef="#ctx0" brushRef="#br0" timeOffset="22183">28065 9061 7533,'-40'-27'3276,"11"42"-3160,23 15 0,7 9-176,2 4 0,3 6 0,1 3-596,-2-14 1,1 3-1,0 0 1,1 1 0,1 0 623,4 4 1,1 1 0,2-1-1,0 0 1,-2-3 0,-2-1 0,0-2-1,-1-2 1,2 0 0,5 3-1,0 1 1,0 0 0</inkml:trace>
  <inkml:trace contextRef="#ctx0" brushRef="#br0" timeOffset="22400">28028 9555 7533,'-11'-36'539,"1"-1"1,-1 1 0,15-3-1,6 4-989,4-3 1,8 11 224,17 27 0,3 15 135,-7 7 0,-5 8-30,-11 0 0,-4 5 1,-6 1 119,-13 13 0,-9-2-180,-2-10 0,-6-6 180,-3-9 0,-3-9 0,-8-13 0,17-7 0</inkml:trace>
  <inkml:trace contextRef="#ctx0" brushRef="#br0" timeOffset="23017">28747 9122 7533,'-47'-4'-120,"-1"0"0,6 8 0,4 5 479,11 2 1,5 5 720,-3 27-271,19-11 181,13-2-540,0-11-181,-1-1 91,-1-16-450,13-21-180,-5-3 1,0-5-1,4-14 0,-2-5 60,-7 13 0,-1-1 0,-3-1 150,-2-1 0,-3-1 0,-5 4 60,-7-1 0,-6 14 0,-4 28 0,1 13 60,5 8 0,5 7 0,2 4-206,4-1 0,3 3 0,2 0 1,4-1 115,5 6 0,5-1 0,3-4 30,3-8 0,2-2 0,4-13-225,16-16 0,-1-17-45,-7-16 0,-8-11 180,-10 2 0,-5-4 0,-4-1 30,-6 1 0,-5 0 0,-3 2 195,-8-7 0,-6 7 180,-3 13 0,-1 15-45,-13 43-675,27-5 0,6 4 405,12 8 0,6 0 0,-2-12 0,2-4 0,24 13 0</inkml:trace>
  <inkml:trace contextRef="#ctx0" brushRef="#br0" timeOffset="23317">28661 8528 7533,'-32'-6'3276,"13"16"-1335,24 31-1851,3-11 0,4 6 0,0 3-740,-1 3 1,0 4 0,1 2 0,-1 2 703,0-5 0,1 2 0,-1 0 0,0 1 0,-1-1-54,-1-1 0,-1 1 0,0-1 0,-1 0 0,0-3-327,0 2 0,-1-1 1,0-2-1,0-5 0,2 9 1,0-9-1,-1-9 1</inkml:trace>
  <inkml:trace contextRef="#ctx0" brushRef="#br0" timeOffset="23667">29342 9036 7533,'2'-27'989,"1"0"1,4-20-1035,-3 18 0,-7 3 135,-15 6 0,-9 9 179,-5 11 1,-4 9-60,6 2 0,-1 3 0,3 7-327,-3 14 1,4 8 0,6 5 340,9-5 1,3 2 0,4 4 0,4 2-583,2-6 1,4 3 0,2 3-1,2 0 1,0-1 0,0-1 192,-1-4 0,0 0 0,0-1 0,1 0 0,1-1 0,0 0-165,2 1 0,1-1 0,1 1 1,-1-2-1,0-2 0,-3-3 330,3 13 0,-3-5 0,-4-6 0,-7-6 0,-5-5 0,-13 1 0</inkml:trace>
  <inkml:trace contextRef="#ctx0" brushRef="#br0" timeOffset="23801">28957 9655 7533,'6'-42'1092,"24"24"0,16 5 0,0-1-908,-5 0 1,-1 0-1,3 2 1,1 3 0,3 1-1,0 2 1,-3 1 0,2 3-1,-1 0 1,1 0 0</inkml:trace>
  <inkml:trace contextRef="#ctx0" brushRef="#br0" timeOffset="31050">19921 11390 7533,'-37'-2'539,"19"25"1,4 11-45,1 12 0,7 6-689,8-7 1,6 4-1,4-3 284,3-3 0,3-2 0,7-5-210,4-6 0,6-4 0,1-9-154,-2-10 0,1-7 1,-2-5-672,11-10 1,-7-10 404,-10-15 0,-11-7 540,-14-1 0,-9 1 893,-5 6 0,-4 5 96,-5 3 0,-2 12 181,-3 25-810,20 40-315,20-7 0,8 3-405,-3-10 0,2 0 0,2-2 250,3-2 0,3-2 0,-1-5-160,11 2 0,-2-10 307,7-18 323,-33-37 179,-16 18 1,-4 0 540,-4-19-721,7 33-89,35 42-810,-3-6 1,4-1-181,-1-5 1,3 0-1,1-3 720,-1-2 0,1-2 0,-1-4 0,4-5 0,-2-4 0,11-12 0</inkml:trace>
  <inkml:trace contextRef="#ctx0" brushRef="#br0" timeOffset="31167">20727 11725 7353,'30'20'944,"-9"-6"1,2 1-945,10 5 0,0 0 0,-2 1 0,-4-2 0,-3 0 0</inkml:trace>
  <inkml:trace contextRef="#ctx0" brushRef="#br0" timeOffset="31866">20999 10944 9062,'15'41'-135,"0"0"0,0 1 0,1-4 0,2 0 0,0 2 0,1 2 99,-3-1 0,2 2 0,-1 1 0,0 0 0,0-2-267,3 5 1,0-1-1,-2-1 1,-2-3 302,0 3 0,-3-3 0,-6-12 427,-7-13-292,-6-38 0,-2-16 14,4 5 1,1-2 0,2-1-90,2 0 0,2 0 0,6 3 30,16-12 0,10 13 180,6 24 0,2 16-360,-12 6 0,-2 8 0,-5 5 34,-2 12 0,-7 6 0,-8 0 86,-7-3 0,-6-1 0,-7-4 60,-4-4 0,-6-3 0,-2-9 89,-11-9 1,1-14-405,5-16 1,10-11-226,24-14 0,14-4 330,-2 13 0,4 0 0,5 4 275,11 1 1,7 4 0,0 6 413,-5 5 1,-1 6 0,-1 7-420,-1 10 0,-1 7 0,-4 6-450,-6 3 0,-4 6 0,-3 1 300,-3 16 0,-4-2 0,-1-14 0,-1-4 0,-1-2 0</inkml:trace>
  <inkml:trace contextRef="#ctx0" brushRef="#br0" timeOffset="32000">21730 11093 7533,'-19'-27'-1709,"7"48"1709,12 0 0,2 7 0,3 3 0,7 6 0</inkml:trace>
  <inkml:trace contextRef="#ctx0" brushRef="#br0" timeOffset="32367">22264 11650 7533,'10'-40'929,"-1"0"1,-5-3-1,-6-1-749,-12 4 0,-8 4-450,-8 8 0,-5 10 135,-12 16 0,0 16 180,13 16 0,8 11-15,10-9 0,5 3 0,9-1 150,16 14 0,14-6-135,8-8 0,6-13 45,6-19 0,-1-15 135,-12-9 0,-6-8-180,-4-7 0,-10-3-135,-14 5 0,-7 6-270,-8 10-989,6 62 314,15-7 1,9 1 1034,13 3 0,6-3 0,-3-7 0,3-7 0,4-11 0,-1 0 0</inkml:trace>
  <inkml:trace contextRef="#ctx0" brushRef="#br0" timeOffset="32900">22810 11489 7533,'2'-36'629,"0"0"1,0-1 0,-6-11-1,-8 4-854,-9 4 1,-8 10 179,-11 14 0,-2 15 314,3 22 1,5 13-210,12-5 0,5 3 0,7 2-282,14 7 0,9 1 0,5 1 222,-2-9 0,3 1 0,2-1 0,1-1-315,4-1 0,2-2 0,0-1 0,-1 0 45,5 4 0,-1-2 1,-11-1 204,-17 19 200,-33-43 0,-12-12 14,6-4 1,-2-6 0,0-2-90,1 0 0,1-1 0,9-3-1094,6-7 0,16 1 539,28 7 0,16 6 555,2 8 0,6 4 0,3 1-220,-5 0 1,3 2-1,0-1 1,0-2 428,-8 1 1,1-2 0,0 0 0,-2-1 0,-1-2 337,4-1 0,-2-1 1,-3-3-1,-3-3-58,2-5 1,-5-4-1,-11-2-594,-14-7 0,-13 2 180,-18 5 0,-9 9-450,-8 14 0,1 11 135,8 13 1,8 8-1,10 8 0,12 3-240,15-8 0,9 1 1,5-4-674,12-2 1,6-5 0,0-1 1069,-9-3 0,-1-1 1,3-4-1,7-4 1,3-4-1,-6-1 1,-9-1-1,0 0 1</inkml:trace>
  <inkml:trace contextRef="#ctx0" brushRef="#br0" timeOffset="33284">24111 11601 7533,'11'-36'749,"1"0"1,-1 8-1,-7 1-1289,-14-6 1,-11 5 989,-19 15 0,-10 13-158,16 5 0,-4 4 1,0 4-1,1 1-361,0 2 1,0 3 0,2 2 0,3 2 188,-5 8 0,3 4 0,13 0 92,15 6 0,16-6-392,25-13 1,13-14 119,-4-12 0,4-9 0,0-5-48,-9 0 1,1-2 0,-1-3 0,-5-5 219,-3-4 1,-4-4-1,-3-3 1,-4-2 44,-6-4 0,-5-2 1,-4-1-1,-3 1-22,-4 0 0,-4-1 0,-3 2 0,-3 2-113,-2 6 1,-3 0-1,-2 4 1,0 5 246,-10-9 1,0 21 270,5 37 0,6 20-271,11-5 1,6 6 0,3 4 0,2 2-779,1-4 0,2 4 1,2 1-1,1 1 1,1 1-1,1-2 509,0-4 0,0-1 0,2 1 0,1 0 0,-1 0 0,1-2 0,-1 0 0,2 2 0,-1 0 0,0-1 0,1-1 0,0-1 0,0-1 0,3-3 0,0 1 0,-1-1 0,1 1 0,0-1 0</inkml:trace>
  <inkml:trace contextRef="#ctx0" brushRef="#br0" timeOffset="35167">4351 11315 7533,'3'-37'-180,"0"0"0,-2 3 1799,-6 83-1379,3-18 0,2 3 0,-1 2-151,-4 4 1,0 1 0,4-1-150,6-2 0,4-1 1,4-4-121,12 2 0,7-14 90,11-27 0,3-17 150,-10 0 0,-2-7 0,-3-3 30,-6-5 0,-4-4 0,-2 2-31,-3 6 1,-1 2 0,-6 2-60,-9-18 180,-7 77-270,11 2 0,7 4 0,7 9 1,8-4-1,0-18 0,4-4 0,2-7 0,2-9 0,1-7 0,-2-4 60,-1-5 0,-2-4 0,-4-4 75,3-19 0,-9-5 45,-11 10 0,-7 2-135,-5 3 0,-2 13 405,-2 33-226,15 9 1,7 5-75,3 2 0,3 2 0,2-1-60,3-4 0,2-2 0,2-4 0,3-4 0,1-4 0,-1-8 45,1-11 0,-4-10 0,-5-8 0,-8-6-180,-14-8 0,-6 0 45,0 9 1,-2 3-1,-8-5 269,24 42-89,21 27 270,-6-18 0,4-2-360,4-2 0,1-4 0,-3-7 0,0-6-225,-4-5 0,-1-2-494,5-2 719,-15-2 0,-6 17 0,-4 0 0</inkml:trace>
  <inkml:trace contextRef="#ctx0" brushRef="#br0" timeOffset="35701">5801 10696 7533,'-27'14'1439,"12"14"0,8 11-1020,9 1 1,7 6 0,2 2-818,-4-11 1,1 3 0,1 1 0,0 0 0,2-2 172,3 8 0,2-1 0,1-1 1,1-2-24,-2-6 1,2 0 0,-1-3-1,0-5 356,6 7 0,-1-18-647,7-50 359,-17-4 0,-1-5 135,3-5 0,4 2 401,7 5 1,5 10-357,17 20 179,-22 32 1,-8 11 0,-16 10 0,-11 4-90,3-13 0,-2 0 0,-4-4 618,-11 4 1,-3-14-979,-5-27-270,35-16 1,11-8 89,5-11 0,9 0 540,-2 13 0,4 2 0,0 4 315,9-3 0,-1 12 89,-4 18 1,-6 13-225,-7 14 0,-6 7-1170,-1 9 1,-4 1 562,-4-9 0,2-5 1,9 7-1,-4-31 1</inkml:trace>
  <inkml:trace contextRef="#ctx0" brushRef="#br0" timeOffset="35817">6297 10894 7533,'-13'-45'-23,"7"25"1,13 29-1,5 22 1</inkml:trace>
  <inkml:trace contextRef="#ctx0" brushRef="#br0" timeOffset="36217">6918 11390 7533,'9'-24'0,"-1"0"0,-1-6 0,-5-2 0,-8-6 0,-5 0 0,-5-2 0,-8 4 1169,-8 9 0,-5 9-1169,7 13 0,2 10 315,6 14 0,7 7 0,16 9 0,9 1-1,7-5 1,6-5-270,7-4 0,4-8 45,-5-10 0,-2-8-270,10-21-719,-19-2 629,-18 2 90,4 36-270,19 22-315,11-12 1,5-2 764,-2-2 0,2-4 0,4-7 0,-1-6 0,-15-4 0,0 1 0</inkml:trace>
  <inkml:trace contextRef="#ctx0" brushRef="#br0" timeOffset="37200">7462 11055 7533,'3'-42'1092,"0"0"0,-2 7 0,-1 4-51,-5 1-1041,-15 45-90,9 5 0,2 6-45,-1 18 0,7 5-219,9-12 0,4 1 1,3 0-7,2 2 0,3 0 0,2-2 120,4-1 0,3-2 1,-3-1-271,2 9 0,-10-4 240,-18-12 0,-9-5 450,-18-10 0,-8-11 239,6-8 1,-2-7 0,2-1-60,-5-7 0,7-4-450,10-8 0,15 0-135,24 9 0,14 6 105,-4 8 0,4 4 1,4 1 87,-2-1 1,3 2 0,1 0-1,0 0 234,0 0 1,1 1-1,-1 0 1,-2-3 396,3-3 1,-1-2 0,-5-3-16,4-8 1,-14-4-315,-32-18-495,-9 24 0,-6 5 45,-4 8 0,1 9-359,-14 29 269,28-3 0,10 4-450,15 7 1,13 0 59,0-13 0,5-2 1,3-2 249,5-3 0,4-4 0,0-3 290,0-1 0,1-4 0,-2-3 449,-4-5 1,-2-2 0,-2-3-330,6-6 0,-2-5 1638,-2-6 0,-1-2-982,1-2 0,0-1-476,-3-1 0,-3-2-270,-1 2 0,-11-2 0,-21 5 0,-11 4 360,-17 5 0,-10 9-31,2 10 1,-4 5 0,1 5-158,-2 4 1,2 5 0,3 3 276,5 4 1,3 3 0,12 1 92,15 7 1,16-4-813,20-9 0,12-13 180,-2-14 0,3-9 0,-1-6 26,-2-7 0,-1-6 0,-6-4 176,-11 4 1,-3-3 0,-3-1-1,-5-2 113,-6-1 0,-5-3 0,-4 0 0,-2 2 135,-4-11 0,-5 2 0,-3 3-31,-2 9 1,-3 2 0,-1 7-15,-5 3 0,2 15 359,8 33 1,7 17-248,9-10 0,5 5 1,3 3-1,1 0-993,1 3 1,1 2-1,2 1 1,2 1 0,0-2 567,-1-5 0,1 0 0,2 0 1,0 0-1,0-2 0,-1 0 0,2 1 1,0-2-1,0 0 0,0-1 0,0-2 1,1 0-1,0 0 0,1-1 1,-1 1-1</inkml:trace>
  <inkml:trace contextRef="#ctx0" brushRef="#br0" timeOffset="38996">645 11315 6920,'-27'-35'1304,"0"0"1,2 1-1335,4 4 1,9 9 29,23 26 225,6 10 0,2 6-435,1 4 0,1 4 0,1 3-148,0-3 1,0 2-1,1 2 1,-1 0 154,1 5 1,-1 2 0,0 1-1,-1-3 263,3 8 0,0-2 0,-3-6 508,0 1 1,-5-20 330,-10-57-749,-7 2 0,-3-8 0,0-3-412,1 3 1,-1-4 0,1 0-1,1 1-413,2 2 1,1 0-1,1 2 1,0 2 310,2-2 0,0 3 1,2 3-1,2-1 0,3 9 1,7 16-1</inkml:trace>
  <inkml:trace contextRef="#ctx0" brushRef="#br0" timeOffset="39695">1524 11638 7533,'31'-28'929,"0"1"1,-8 2-1,-6-1-1244,-6-2 0,-9 1-90,-14 3 1,-8 4-91,-7 0 0,-4 8 810,-1 11 0,1 12-45,5 12 0,8 10-180,9 11 0,11 3 90,9 1 0,10-6-1,8-13 1,5-14 90,2-26 0,-2-14-90,-7-12 0,-8-6-180,-9 8 0,-4-2 0,-6 1-450,-8-6 0,-9 9-269,-16 13 719,18 37 0,4 10 45,8 18 0,12 5-15,4-14 0,5 0 0,6-4-59,5-3 1,5-5 0,3-7 57,6-11 1,3-8 0,-2-8 120,-3-5 0,-2-8 0,-4-5 7,-9 1 1,-2-4-1,-3-2 1,-6 0 22,-4-5 0,-7-2 0,-5 3-585,-10-14 0,-11 8 45,-13 16 0,-6 11 225,-1 15 1,1 9-1,11 6 0,8 5 45,16 31 270,24-26 0,10-4-135,11-1 0,3-1-1,-2 4 1,-3 3 180,0 3 0,-6 6-315,-18-3 0,-4 3 0,0 0-240,2 1 0,0 0 1,1-1 329,1-2 0,1 0 0,1-3 0,5 2 0,3-7 0,7-9 0,-1-1 0</inkml:trace>
  <inkml:trace contextRef="#ctx0" brushRef="#br0" timeOffset="41117">918 11427 7533,'-22'-33'539,"1"1"1,0-1 0,-1 0-1,-1-14 1,15 4-450,21 9 0,14 8-225,16 16 0,8 9 45,-11 3 0,3 3 0,-2 1-30,-2-2 0,-1 1 1,-1-1 208,-2 2 1,0-1 0,-6-3 270,11-13-899,-87-5 449,6 11 0,-8 1 0,-5 5-264,12 3 0,-4 2 0,0 3 0,-1 1 0,1 3 390,-1 1 0,0 3 0,1 2 0,2 2 0,4 3-14,-2 4 1,2 4-1,7 2 1,13 0 9,13 4 1,11 1-1,12-7 148,16-11 0,13-6 0,7-6 0,1-5-106,-10-4 1,2-4 0,2-3 0,1-3 0,1-1 0,-2 0-199,-3 1 0,1-2 1,1 0-1,-1-1 1,0-2-1,-2 1 1,-2-2 177,8-4 0,-1-2 0,-2-1 0,-4 1 0,-4 0 65,6-2 1,-6-1 0,-22 6-362,-38 1 1,-20 8 259,11 12 0,-7 7 0,-3 3 0,-1 3 0,0-2 0,-4 0 0,-3 0 0,1 1 0,0 1 0,1 3 18,2 1 0,0 2 0,1 1 0,4 1 0,5-1-36,-5 7 0,5 0 0,22-4 0,41 1 0,24-9-18,-17-14 0,6-6 0,4-4 0,2-2 0,1 1-66,-7 1 1,3-1 0,0-1 0,2 0 0,-1-1 0,0-1 0,-2 0 83,5-2 0,-1-1 0,0 0 0,-1-1 0,-1 1 0,-2 0-54,-1 1 0,1 1 0,-2 0 0,-5 1 1,-7 1 460,14-6-377,-59 26 0,-21 11 0,-4 2 60,9-7 0,-3 1 0,-2 1 0,0 1 0,-1 0 105,-4 4 1,-1 1 0,0 0 0,1 1 0,3-1-129,-2 0 1,1 0-1,5 0 1,9 0 18,4 10 0,19-7-146,33-19 0,24-13 0,4-3-48,-15 1 0,4-3 0,2-1 0,1-1 1,-1 1 107,-4 0 1,0 0 0,1 0 0,0 0 0,-2 0 0,-2 0-114,9-6 1,0-1-1,-6 4 1,-15 12-243,-10 24 400,-36-7 0,-18 3 0,-9 2 0,1 0-1,6-2 1,-2 1 0,-2 2 0,-1-1 0,0 1 0,1-1-592,-1 1 1,0 1 0,-1-1 0,2 1 0,0-2 0,3-2 288,-6 2 1,2-2 0,2-1-1,3 1 1,1 4 0,3 0-1,8-4 1,6 2 0</inkml:trace>
  <inkml:trace contextRef="#ctx0" brushRef="#br0" timeOffset="42050">583 10187 7533,'-11'-36'607,"1"0"0,-1 0 0,3-1 0,2 4-787,2-1 1,4 14 89,18 50-45,-3 12 0,0 10-45,-4-16 0,0 2 0,0 3 0,1-1-245,1 6 1,2 0 0,0 1 0,-2-2 334,-2-5 0,0 0 0,-1-1 0,-2-4 225,7 18 0,-12-19 391,-39-48-466,15-10 0,-1-10 0,0-3-38,1 2 1,0-2-1,-1-1 1,4-2-297,0-5 0,2-2 1,2 0-1,4 0 341,3 2 1,3-1-1,3 2 1,6 1-1,5 5 1,3 1-1,5 2 1,3 6-212,8 1 1,5 5-1,1 12 24,4 15 0,3 12 1,-5 7-31,-5 8 0,-4 7 0,-5 3 90,-3 4 0,-5 3 0,-7-1 329,-11-4 1,-6-1 0,-3-3 0,0-6 0,-2-2 0,-2-4 224,-13 0 1,7-3-765,20 17 90,30-27 0,12-3 30,-4 4 0,4 3 0,-1 1-172,3 5 0,0 3 0,-3 4 262,-3 4 0,-3 4 0,-11 1 90,-13-5 0,-8 0 0,-8-1 563,-8-3 1,-7-3-1,-5-4-413,-9-5 0,-6-5 0,-1-4-330,-3 0 0,-2-4 0,4-2-345,-6-2 1,9-10-859,17-35 1143,37 18 0,16-3 1,3 0 209,-2 1 0,3 0 0,2 0 0,2 1-15,-5 3 1,2 0 0,1 1 0,-1 1-1,0 2 644,2-1 1,0 2 0,-2 2 0,-1 6 44,14 2 1,-7 16-775,-16 21 1,-9 12-291,-9-4 1,-6 4-1,0 0 390,0 2 0,0 0 0,0-2 0,2 6 0,2-4 0,-1-12 0,0 1 0</inkml:trace>
  <inkml:trace contextRef="#ctx0" brushRef="#br0" timeOffset="42179">1301 10237 7533,'-15'-26'674,"0"0"1,0 5-675,4-6 0,18 40 0,5 12 0</inkml:trace>
  <inkml:trace contextRef="#ctx0" brushRef="#br0" timeOffset="42562">1983 10721 8072,'6'-36'1080,"-5"-8"-1035,-9 13 0,-6 0-180,-3 0 0,-6 4-45,-12 0 0,-4 10 135,7 14 0,5 10 0,6 10 0,10 6 90,15 9 0,11 1 135,8-5 0,6-5 90,5-5 0,1-7 134,-8-14 1,-3-5-405,7-13-270,-31-5-359,-3 19-721,-3 26 1350,28 0 0,7 1 0,-12-1 0,1 0 0,17-1 0,0 0 0</inkml:trace>
  <inkml:trace contextRef="#ctx0" brushRef="#br0" timeOffset="42846">2517 10373 7533,'-22'-27'517,"0"-1"0,1 0 0,-15 1 1,-5 8-668,5 8 0,-3 4 0,2 7 15,-10 14 0,9 14 90,10 15 0,17 6-75,18-19 0,9 1 0,5-3-294,3-3 1,6-1 0,3-1 0,0-2 368,4-1 0,1-1 0,2-1 0,-2-1 75,9 4 0,0-1 0,-7 1 306,0 5 0,-17 3-21,-31 1 0,-16 1-345,-7-5 0,-10 0 0,-1 2-231,8-4 1,0 1-1,-1 1 1,2-1-1,-9 5 1,2 0-1,3 1 1,9-1-1,1-1 1,-1 1-1</inkml:trace>
  <inkml:trace contextRef="#ctx0" brushRef="#br0" timeOffset="43579">384 12270 6903,'44'5'-72,"-1"0"0,-8-2 0,2 1 0,3 0 0,3 0 72,-2 0 0,4 1 0,2-1 0,2 1 0,1-1 0,1 0-410,-5-1 0,2 0 1,0-1-1,2 1 1,0-1-1,2 0 0,0 0 1,2-1 216,-9 0 1,1-1 0,0 1 0,2-1 0,0-1 0,0 1 0,1 0 0,1 0 0,0-1 0,0 1 0,1 0 127,-6 0 1,0 0 0,0 0 0,1 0 0,0 0 0,1 0 0,0 0 0,0 0 0,0 0 0,1 0 0,0-1-1,0 1 1,0 0 0,1 0 64,-4-1 0,1 1 0,0-1 0,0 0 0,1 1 0,-1-1 0,1 0 0,0 0 0,0 1 0,1-1 0,0 0 0,0 0 0,0 0 0,0 1 0,1-1 0,0 0 0,-2 1 1,0-1-1,0 1 1,1 0 0,0-1-1,0 1 1,1-1-1,-1 1 1,1 0 0,0-1-1,0 1 1,1 0-1,-1-1 1,0 1 0,1 0-1,0-1 1,0 1-1,0 0 18,-3-1 0,0 1 0,1 0 0,-1-1 0,1 1 0,0-1 0,0 1 0,0 0 0,1-1 0,-1 1 0,0 0 0,1-1 0,0 1 0,-1 0 0,1-1 0,0 1 0,0 0 0,0-1 0,1 1 0,-1 0-45,0-1 0,0 1 0,0 0 0,0-1 0,0 1 0,0 0 1,0-1-1,1 1 0,-1 0 0,1 0 0,0-1 0,0 1 0,0 0 1,0-1-1,0 1 0,0 0 0,0 0 0,1 0 0,-1-1 0,1 1 1,0 0 41,-2 0 1,-1 0-1,1 0 1,0 0 0,1 0-1,-1 0 1,0 0 0,1 0-1,-1 0 1,1 0 0,0 0-1,0 0 1,0 0 0,0 0-1,0 0 1,0 0-1,0 0 1,0 0 0,0 0-1,1 0 1,-1 0 0,0 0-1,1 0 3,-4 0 0,1 0 0,-1 0 0,1 0 0,0 0 0,-1 0 0,1 0 0,0 0 0,0 0 0,0 0 0,0 0 0,0-1 0,0 1 0,0 0 0,0 0 0,1 0 0,-1 0 0,0 0 0,1 0 0,-1 0 0,1 1 0,0-1 0,-1 0 0,1 0 0,0 0-15,0 0 0,-1 1 1,1-1-1,0 0 1,0 1-1,0-1 1,0 0-1,0 1 1,1-1-1,-1 1 1,0-1-1,1 1 1,-1-1-1,0 1 1,1-1-1,0 1 1,-1-1-1,1 1 1,0-1-1,-1 1 1,1-1-1,0 1 1,-1-1-1,1 0 1,0 1-1,0-1-10,-1 1 0,0-1 1,-1 0-1,1 0 0,0 1 1,0-1-1,0 0 0,0 0 1,0 1-1,1-1 0,-1 0 1,0 0-1,0 0 0,0 1 1,1-1-1,-1 0 1,0 0-1,1 1 0,-1-1 1,0 0-1,1 1 0,-1-1 1,1 0-1,-1 1 0,1-1 1,0 1-1,-1-1 10,0 1 0,0 0 0,-1-1 0,1 1 1,0 0-1,0 0 0,0-1 0,0 1 1,0 0-1,0 0 0,0 0 0,0 0 1,0 0-1,0 0 0,0-1 0,1 1 0,-1 0 1,0 0-1,0 0 0,0 0 0,1 0 1,-1 0-1,0 0 0,0 0 0,1 0 1,-1-1-1,0 1 0,1 0-16,-1 0 0,1 0 0,0-1 0,-1 1 0,1 0 1,0-1-1,0 1 0,-1-1 0,1 1 0,0 0 0,0-1 1,0 1-1,-1 0 0,1-1 0,0 1 0,0-1 0,0 1 1,0 0-1,0-1 0,0 1 0,0 0 0,-1-1 0,1 1 1,0 0-1,0 0 0,0-1 0,0 1 0,0 0 6,-2 0 1,1 0 0,-1 0 0,0 0 0,1 0-1,-1 0 1,0 0 0,1 0 0,-1 0 0,1 0 0,-1 0-1,0 0 1,1 0 0,-1 0 0,1 0 0,-1 0 0,1 0-1,-1 0 1,0 0 0,1 1 0,-1-1 0,1 0-1,-1 0 1,1 0 0,-1 0 0,0 0 0,1 0 0,-1 0-1,1 0 13,-1 0 0,1 1 0,-1-1 0,1 0 1,-1 0-1,1 0 0,-1 0 0,1 0 1,0 0-1,-1 0 0,1 0 0,-1 0 1,1 0-1,-1 1 0,1-1 0,0 0 0,-1 0 1,1 0-1,-1 0 0,1 0 0,-1 0 1,1 0-1,-1 0 0,0 0 0,1 1 1,-1-1-1,0 0 0,1 0 0,-1 0 16,1 0 1,0 0-1,1 0 1,-1 0-1,0 1 1,0-1-1,0 0 1,1 0-1,-1 0 1,0 0-1,0 0 1,0 1-1,0-1 1,0 0-1,0 0 1,0 0-1,0 0 1,0 0-1,0 1 1,0-1-1,0 0 1,0 0-1,-1 0 1,1 0-1,0 0 1,-1 0-1,1 1 1,0-1-3,0 0 0,1 0 0,-1 0 0,1 0 0,0 1 0,-1-1 0,1 0 0,-1 0 0,1 0 0,-1 0 0,0 1 0,1-1 0,-1 0 0,0 0 0,1 0 0,-1 0 0,0 1 0,0-1 0,0 0 0,0 0 0,0 0 0,0 0 0,0 0 0,-1 0 0,1 0 0,-1 0 0,1 0-24,1 0 0,1 0 1,-1 0-1,0 0 1,1-1-1,-1 1 0,0 0 1,1 0-1,-1 0 1,0-1-1,0 1 0,0 0 1,0 0-1,-1-1 1,1 1-1,0 0 0,-1 0 1,0-1-1,0 1 1,1 0-1,-2-1 0,1 1 1,0 0-1,-1 0 1,1-1-33,0 1 1,1 0 0,-1 0 0,1-1 0,-1 1-1,1 0 1,-1 0 0,0-1 0,0 1 0,0 0-1,0 0 1,0-1 0,-1 1 0,0 0 0,0 0-1,0 0 1,-1-1 0,0 1 0,0 0 0,0 0 0,-1-1-1,-1 1 1,1 0 35,4 0 0,1 0 0,-1 0 0,0 0 0,0 0 0,0 0 0,-1 0 0,0 0 0,0 1 0,-1-1 0,-1 0 0,0 0 0,0 0 0,-2 0 0,1 0 0,-2 0 0,0-1 0,-1 1 0,7 0 0,0 0 0,-1 0 0,0-1 0,-2 1 0,0-1 0,-1 1 0,-1-1 0,-2 1 0,0 0 0,-1 0 0,-1-1 0,7 2 0,0 0 0,1-1 0,-1 1 0,0-1 0,0 1 0,0 0 0</inkml:trace>
  <inkml:trace contextRef="#ctx0" brushRef="#br0" timeOffset="44379">943 14067 9332,'24'37'-170,"1"0"0,0 1 0,-1-1 0,1 0 0,-4-1 0,0-1 0,-1 1 0,-1 0 1,2 3 183,-1 1 1,0 3 0,1 0 0,-1 1 0,-1-3 0,-1-3 97,0 1 1,-1-3 0,0-3-1,0-2-142,4 5 0,1-3 0,-4-21 120,-6-42 0,-8-21-60,-5 8 0,-4-5 0,-1-4 142,1 10 1,1-3-1,-2-2 1,1-1-1,0 0-472,0 5 0,1-1 0,-1-1 1,1 1-1,-1 0 0,2 2-312,-1-1 0,1 0 1,0 2-1,1 0 1,0 1 611,0-5 0,1-1 0,1 4 0,4 9 0,16-7 0,4 48 0</inkml:trace>
  <inkml:trace contextRef="#ctx0" brushRef="#br0" timeOffset="45095">1946 14637 7533,'30'-17'749,"-1"0"1,4-4-1,-1-4-689,-9 0 0,-3-5 0,-4 0-195,0-7 0,-12 1-255,-18 6 1,-10 0-1,-4 6 210,-1 7 0,-3 6 0,-3 5 202,-1 4 1,-5 3 0,2 5-1,4 5-102,3 8 0,5 6 0,3 3 260,-1 2 0,3 4 0,11 0 60,16 0 0,10 0 0,7-5-139,4-8 1,7-5 0,3-7-72,9-7 0,3-9 0,-2-5-30,-8-4 0,-2-4 0,-4-4 67,-1-2 0,-3-3 1,-11 0-428,-16-8 0,-13 6-719,-28 12 1034,15 29 0,3 10 308,2 10 0,10 5-218,17 10 0,15-2 135,0-17 0,6-3 0,3-7-345,7-8 0,4-7 0,-1-7 165,5-10 0,0-8 0,-6-7 0,-13 4 0,-2-5 0,-4-2 0,-4-1 0,-2-1 0,-4-3 0,-3 1 0,-6 1-150,-8-4 0,-8 2 0,-3 5-120,-13-6 0,-6 12 135,-1 22 1,3 12 89,10 16 0,11 7 314,19 9 1,11 1 90,7 4 0,6-4-300,-1-16 0,4-3 0,-2-2-60,3 5 0,-2-3 90,-2-3 0,-7 2 45,-16 7 0,-7 2 165,0 4 1,-2 1-661,-4 5 0,5-1 360,10-4 0,5-4 0,10 9 0,17-15 0</inkml:trace>
  <inkml:trace contextRef="#ctx0" brushRef="#br0" timeOffset="45247">2889 14377 7533,'2'-21'1529,"3"38"-1529,19 2 0,-11 28 0,-8-22 0</inkml:trace>
  <inkml:trace contextRef="#ctx0" brushRef="#br0" timeOffset="46029">13450 5913 5222,'2'49'13,"1"0"1,0 1-1,0-1 1,-1 1-1,1-1 1,0 0-1,0 1 1,-1-1-1,1 1 1,-1-2-1,1 0 1,-2 0-1,1 1 1,0 0-1,0 0 1,0 0 0,0 1-1,0 0 1,1 1-1,0 0-215,-1-6 1,1 1-1,1 0 1,-1 0 0,0 1-1,1 0 1,0 0-1,0 1 1,-1 0 0,1 0-1,0 0 1,-1 0-1,1 1 1,-1-1 217,0-2 1,0 0 0,-1 0 0,1 0 0,0 0 0,0 1 0,-1-1 0,1 1 0,-1 0-1,1 1 1,0-1 0,-1 1 0,1-1 0,-1 1 0,1 0 0,0 0-55,-1 0 1,1 0 0,-1 0-1,1 0 1,-1 1 0,1-1 0,-1 1-1,1 0 1,-1 0 0,1 0-1,0 0 1,-1 1 0,1-1 0,-1 1-1,1 0 1,0 0 0,0 0 55,-1-3 1,1 0 0,0 1 0,0 0 0,0-1 0,0 1 0,0 0 0,0 0 0,0 0 0,0 1 0,0-1 0,0 1 0,-1-1 0,1 1 0,0 0 0,0-1 0,0 1 0,0 0 0,0 0-23,-1-2 0,1 1 1,0 0-1,-1 0 0,1 0 1,0 1-1,-1-1 0,1 0 1,-1 1-1,1-1 0,-1 0 1,1 1-1,-1 0 0,1-1 1,-1 1-1,1 0 0,-1-1 1,1 1-1,-1 0 0,1-1-10,-1 2 1,1-1-1,-1 1 1,1-1-1,0 1 1,-1 0-1,1-1 1,-1 1-1,1 0 1,0-1 0,-1 1-1,1 0 1,-1 0-1,1 0 1,-1 0-1,0 0 1,1 0-1,-1 0 1,0 0 0,0 0-74,0-1 1,0-1-1,0 1 1,0-1 0,0 1-1,0 0 1,0 0-1,-1 0 1,1 0 0,0 0-1,-1 0 1,1 0-1,0 0 1,-1 0 0,1 0-1,0 0 1,-1 0-1,1 0 1,0-1 0,0 1-1,0 0 134,-1 0 0,1-1 0,0 1 0,0-1 0,0 1 0,0-1 1,0 1-1,-1 0 0,1-1 0,0 1 0,0-1 0,0 1 0,0-1 1,0 0-1,0 1 0,0-1 0,0 1 0,0-1 0,0 0 1,1 0-1,-1 1-12,0 1 1,1 0 0,-1 0 0,1 0 0,-1 0 0,1 0 0,-1 0 0,1 0 0,0 0 0,-1 0 0,1 0 0,0 0 0,0 0 0,-1-1 0,1 1 0,0-1 0,0 1 0,1-1 0,-1 0 0,0 1-32,1 0 1,-1 0 0,1 1 0,-1-1-1,1 0 1,0 0 0,-1 0 0,1 0-1,0 0 1,0 0 0,0-1 0,0 1 0,1-1-1,-1 1 1,0-1 0,0 0 0,1 0-1,-1-1 1,1 1-90,0 0 0,-1 0 0,1 0 0,1 1 0,-1-1 0,0 0 0,0 1 0,1-1 0,-1-1 0,1 1 0,-1-1 1,0-1-1,1 0 0,-1-1 0,0-1 0,1 0 0,-1-2 0,0 0 85,1 11 0,0-1 0,0-2 0,0 0 0,0-2 0,0-1 0,0 0 0,0-1 0,0 0 0,0 0 0,0-1 0,0 6 0,1-1 0,0 1 0,0-1 0,0-1 0,-1-1 0,0-3 0,0-4 0,0-2 0,0 3 0,0 0 0,0 1 0,0-1 0</inkml:trace>
  <inkml:trace contextRef="#ctx0" brushRef="#br0" timeOffset="48095">1078 16471 7533,'34'-15'202,"1"-1"0,8 4 1,6 3-1,5 0-172,-16 3 0,3 1 0,2 0 0,2 0 0,2 0 0,1 0-395,-8 1 1,2 0 0,1 0 0,2 0 0,0 0 0,1 0 0,0 0 0,1 0 0,1-1 66,-2 1 0,0 0 0,0-1 0,2 1 0,0-1 0,0 1 0,1-1 0,1 0 1,0 1-1,1-1 0,0 1 188,-5 0 1,0 0-1,0 0 1,1 0-1,0 0 1,1 0-1,0 0 1,1 0-1,0 0 1,0 0 0,1 0-1,-1 0 1,2 0-1,-1-1 104,-4 1 1,1 0 0,0 0-1,0 0 1,0 0 0,1-1 0,0 1-1,0-1 1,1 1 0,-1 0 0,1-1-1,1 1 1,-1-1 0,1 1 0,0 0-1,0-1 1,1 1 1,-4 0 0,0 0 0,1 1 0,0-1 0,0 0 0,1 0 0,-1 0 0,1 1 0,0-1 0,0 0 0,1 1 0,0-1 0,-1 0 0,1 0 0,1 1 0,-1-1 0,0 0 0,1 0 0,0 0 0,0 0 50,-4 1 1,1-1 0,0 0 0,0 1 0,0-1 0,0 0 0,1 0 0,0 0 0,-1 0 0,1 0 0,1 0 0,-1 1 0,0-1 0,1 0 0,-1 0 0,1 0 0,0 0 0,0 1 0,0-1 0,0 0 0,1 1 0,-1-1 0,0 1-55,-2-1 0,-1 1 0,1 0 0,0 0 0,0 0 0,0 0 0,0 0 1,0 0-1,1 0 0,-1 0 0,1 0 0,-1 0 0,1 0 0,0 0 0,0 0 1,0 0-1,0 0 0,0 0 0,0 1 0,1-1 0,-1 0 0,0 0 1,1 1-1,-1-1 0,1 0 0,-1 1 27,-1-1 0,0 1 0,0-1 1,0 1-1,0-1 0,0 1 1,0 0-1,0-1 0,0 1 0,1 0 1,-1-1-1,0 1 0,1 0 1,-1 0-1,1-1 0,0 1 0,0 0 1,-1 0-1,1 0 0,0 0 1,0 0-1,0 0 0,0 0 0,0 0 1,0 0-1,0 0 0,0 0 1,1 0-8,-1 0 0,-1 0 1,2 1-1,-1-1 1,0 0-1,0 0 0,0 1 1,1-1-1,-1 0 1,0 1-1,1-1 0,-1 1 1,1-1-1,0 1 1,-1-1-1,1 1 0,0 0 1,-1-1-1,1 1 1,0-1-1,0 1 1,0 0-1,0 0 0,0-1 1,0 1-1,0 0 1,0 0-1,0-1 0,0 1-27,-1 0 0,0 0 0,1 0 0,-1 0 0,1 0 0,-1 0 0,1 0 0,-1 0 0,1 0 0,0 0 0,-1 0 0,1 1 0,0-1 0,0 0 0,-1 0 0,1 0 0,0 1 0,0-1 0,0 0 0,0 0 0,0 1 0,0-1 0,0 0 0,0 1 0,0-1 1,0 0-1,0 0 0,1 1 0,-1-1 0,0 0 9,-1 1 0,1-1 0,-1 0 0,1 1 1,-1-1-1,1 0 0,-1 1 0,1-1 0,0 0 1,-1 1-1,1-1 0,0 1 0,0-1 0,-1 1 1,1-1-1,0 0 0,0 1 0,0-1 0,0 1 1,-1-1-1,1 1 0,0-1 0,0 1 0,0-1 1,0 1-1,0-1 0,1 1 0,-1-1 0,0 1 1,0-1-1,0 1-9,0-1 1,-1 1 0,0-1 0,1 1 0,-1-1 0,1 1 0,0-1 0,-1 1 0,1 0 0,0-1 0,-1 1 0,1-1 0,0 1 0,-1-1 0,1 1 0,0 0 0,0-1 0,0 1 0,0 0 0,-1-1 0,1 1-1,0-1 1,0 1 0,0 0 0,0-1 0,0 1 0,0 0 0,0-1 0,0 1 0,-1 0 0,1-1 0,0 1 11,-1 0 0,0 0 0,0-1 1,-1 1-1,1 0 0,0 0 1,0-1-1,0 1 0,0 0 0,0 0 1,-1-1-1,1 1 0,0 0 1,0 0-1,0 0 0,0-1 0,0 1 1,0 0-1,0 0 0,0 0 1,0-1-1,0 1 0,0 0 0,0 0 1,0 0-1,0 0 0,0-1 1,0 1-1,0 0 0,0 0 0,0 0 1,0 0-1,0-1 11,0 1 0,0 0 0,0 0 0,1 0 0,-1-1 1,0 1-1,0 0 0,0 0 0,1 0 0,-1-1 1,0 1-1,0 0 0,1 0 0,-1 0 0,0 0 1,1-1-1,-1 1 0,0 0 0,0 0 0,1 0 1,-1-1-1,0 1 0,0 0 0,1 0 0,-1 0 1,0 0-1,1 0 0,-1-1 0,0 1 0,0 0 1,1 0-1,-1 0 0,0 0 16,0 0 1,0 0-1,1 0 1,-1 0-1,0 0 1,0 0-1,1 0 1,-1 0-1,0 0 1,0 0-1,1 0 1,-1 0 0,0 0-1,1 0 1,-1 0-1,0 0 1,0 0-1,1 0 1,-1 0-1,0 0 1,0 0-1,0 0 1,1 0 0,-1 0-1,0 0 1,0 0-1,0 0 1,0 0-1,0 0 1,0 0-1,0 0 1,-1 0-1,1 0-2,1 0 1,-1 0-1,1 0 1,-1 0-1,1 0 1,-1 0-1,0 0 1,1 0-1,-1 0 1,0 0-1,0 0 1,0-1-1,1 1 1,-1 0-1,0 0 1,0 0-1,0 0 1,0 0-1,0 0 1,0 0-1,0 0 1,0 0-1,1 0 1,-1 0-1,0 0 1,0 0-1,0 0 1,0 0-1,0 1 1,0-1 0,0 0-1,0 0-3,-1 0 1,1 0 0,0 1-1,-1-1 1,1 0 0,0 0-1,-1 1 1,1-1 0,0 0-1,-1 0 1,1 1 0,0-1 0,-1 0-1,1 1 1,-1-1 0,1 1-1,-1-1 1,1 0 0,0 1-1,-1-1 1,0 0 0,1 1-1,-1-1 1,1 1 0,-1-1 0,0 0-1,1 1 1,-1-1 0,0 1-1,0-1 1,1 0 0,-1 1-15,0-1 1,1 1 0,0-1 0,0 0 0,-1 1-1,1-1 1,0 1 0,-1-1 0,1 0 0,0 1-1,-1-1 1,1 1 0,-1-1 0,1 1 0,-1-1-1,1 0 1,-1 1 0,0-1 0,1 1 0,-1-1-1,0 1 1,0-1 0,1 1 0,-1-1 0,0 1 0,0-1-1,0 1 1,0-1 0,0 1 0,0-1 0,0 1-6,2-1 0,0 1 0,0-1 0,0 1 0,0 0 0,0-1 0,0 1 0,0-1 0,-1 1 0,1 0 0,0-1 0,0 1 0,-1 0 0,1-1 0,-1 1 0,1 0 0,-1 0 0,1-1 0,-1 1 0,1 0 0,-1-1 0,0 1 0,0 0 0,0-1 0,1 1 0,-1 0 0,-1-1 0,1 1 0,0 0-10,0-1 0,0 1 1,0 0-1,0-1 0,0 1 1,0 0-1,0-1 0,-1 1 1,1 0-1,0-1 1,-1 1-1,1-1 0,-1 1 1,1 0-1,-1-1 0,0 1 1,1 0-1,-1-1 0,0 1 1,0 0-1,0-1 1,0 1-1,-1 0 0,1-1 1,0 1-1,-1 0 0,1-1 1,-1 1 9,4 0 0,0-1 0,0 1 0,0 0 0,1-1 0,-1 1 0,1 0 0,-1-1 0,1 1 0,-1 0 0,0-1 0,0 1 0,0 0 0,-1-1 0,0 1 0,0 0 0,-1-1 0,0 1 0,-1 0 0,0-1 0,-1 1 0,-1 0 0,0 0 0,-1 0 0,-1 0 0,9 0 0,0 0 0,-2 0 0,0 0 0,-1 0 0,-1 0 0,0 0 0,-2 0 0,1 1 0,-1-1 0,-1 0 0,1 0 0,-1 1 0,0-1 0,-1 1 0,1-1 0,2 1 0,1 0 0,-1 0 0,0 0 0,0 0 0,0-1 0,1 1 0,-1 0 0,0 0 0,0 0 0,0 0 0,1 0 0,-1 0 0</inkml:trace>
  <inkml:trace contextRef="#ctx0" brushRef="#br0" timeOffset="84100">18533 14737 7533,'-27'-36'449,"0"0"1,0 8 0,-4 1-480,1 2 0,-2-1 0,-2 5-424,1 7 1,-1 3 0,-1 3 423,-5 1 0,-2 3 0,0 8-83,4 8 1,-1 8-1,0 3 1,3 4-167,6-3 1,2 4-1,1 2 1,0 2 0,3 1 457,-3 6 1,1 2 0,1 3 0,4-1 0,5-1-158,4 2 1,3 1-1,5-3 1,9-5 153,8 0 1,8-6 0,5-13-155,4-22 1,5-14 0,3-8-1,-3-4 38,-6 3 0,1-6 0,-1-3 0,-1-3 0,-1-2 0,-2-2-296,-6 7 1,0-2 0,-2-2 0,0-1 0,-1-2 0,0 0 0,-1-1 0,-1 0-1,1 0 227,-2 2 0,0-1 0,0-1 0,-1 0 0,0-1 0,-1 0 0,-1 0 0,0 1 0,-1-1 0,-1 0-61,0-3 0,-1-2 0,-1 1 0,0-1 0,-1 0 0,-2 2 1,1 0-1,-2 2 0,0 1 65,-1-8 1,0 1 0,-2 1 0,0 3 0,-3 3 0,0 3 251,-3-5 0,-1 0 1,-3 10-1,-2 20-37,-8 30 0,-3 22 0,3 4-188,6-4 1,3 4-1,1 3 1,1 4-154,1-5 1,0 4-1,0 2 1,1 3 0,1 0-1,0 0 1,2-1 17,1-5 1,1 1-1,1 0 1,1 0 0,0 0-1,1 1 1,1-1 0,1 0-46,0 0 1,2 0-1,0 1 1,1 0 0,0-1-1,2 0 1,-1-2-1,2 0 63,1 7 1,1 0 0,0 0 0,3-3 0,1-4 0,3-3 184,7 2 0,3-3 0,2-7 0,3-12 209,7-14 1,4-13 0,-3-10-120,-6-7 0,-3-9 0,-2-6 0,-3-3-34,-4 1 1,-3-4 0,-2-3 0,-2-1 0,-2 0-132,-3 6 0,-2-1 0,-1 0 0,-1-1 0,-3 2 0,-2 1 75,-1-1 0,-3 1 0,-3 1 0,-1 3 0,-4 4 335,-7-5 0,-4 4 0,-1 18 249,-13 27 1,3 20-630,16-2 0,4 7 0,4 5 0,2 0-137,3 0 1,3 2-1,3 2 1,3 0-1,3-2-196,4 3 0,5 1 1,2-2-1,4-1 0,4-3-36,3-1 0,4-2 0,3-2 1,3-5-1,1-6-36,3-7 0,2-5 0,2-5 1,-1-2-1,-3-2 207,-1 0 1,-1-3 0,-2-2-1,-1-6 1,9-11 0,-3-7 0,-7 1-1,-16 6 1,0 1 0</inkml:trace>
  <inkml:trace contextRef="#ctx0" brushRef="#br0" timeOffset="85133">19201 13695 7533,'14'-1'1638,"-3"32"0,-4 23-1615,-1-16 1,0 6 0,1 4-1,-1 4 1,1 2 0,0 1-352,-2-13 0,0 3 0,0 0 1,0 2-1,0 1 0,0 0 1,0 1-1,0 0 0,0 0 1,1 0 29,-1-2 0,-1 1 0,1 0 0,0 1 0,-1 0 0,1 0 0,0 0 0,0-1 1,1 0-1,0-1 0,0 0-30,1 0 0,1 1 0,-1 0 1,1-1-1,0 0 0,1-1 1,-1-2-1,1 0 0,1-3 1,-1-1 477,2 8 0,1 0 1,0-2-1,1-4 1,1-6-1,1-9 569,14 4 1,-3-22-450,-13-33 0,-7-23 0,-1-4-127,-3 9 1,-1-4 0,-2-2 0,0-3 0,0 0-242,0 6 0,0-1 0,0-1 1,-1-1-1,1 0 0,0-1 1,1 0 119,-1 2 1,1-1-1,0-1 1,-1 0-1,2 0 1,0 1-1,0 2 1,2 1 111,1-3 1,0 0 0,1 2 0,1 1 0,1 3 0,3 2-45,2-9 0,2 1 0,3 8 0,4 15-675,18 18 1,0 21 164,-14 17 0,-6 13 0,-7 4 485,-8-8 0,-5 2 1,-4 2-1,-3-1-200,-1 5 0,-4 1 0,-4-1 0,-3-3 171,1-9 0,-4-1 0,-2-2 0,-1-1 0,1-4 113,-13 9 1,-1-6-1,0-5 256,-10 2 0,10-17 2768,19-35-3398,49-2 1,21-3-136,-17 8 0,3-2 0,3-1 0,0-2-54,-4 3 0,0-1 0,2-1 0,1-1 0,-1-1 0,-1 0 429,1-3 0,0 0 0,0-1 0,-1-1 0,-1-1 0,-2 0 30,-1-1 0,-1-2 0,-2 0 0,0 0 0,-3 0 0,-2 0 254,-1 0 0,-1-1 0,-2 1 0,-4 1 1,-5 2 299,-2-11 1,-6 3 0,-10 14 683,-40 20-1104,22 26 1,1 14 0,4 3-338,5-1 1,4 5 0,3 2 0,2 0-546,2 3 1,3 1-1,3 1 1,6-2 364,7 0 1,4-1 0,5-2 0,4-5 224,0-8 1,4-3-1,2-5 1,1-6 531,13-4 0,3-9 0,-4-10-299,-2-11 0,-2-10 0,-8-6 217,-14 2 0,-4-5 1,-4-2-1,-1 0 45,0 1 0,-2-2 1,-2 1-1,-3 2 247,-3-4 1,-3 2 0,0 6 272,-1-8-1487,2 61 0,0 18 75,5-2 1,4 5-1,1 1-180,3 4 1,3 1 0,4-4 449,4-6 0,3-4 0,3-10 375,17-10 0,1-18 314,-15-10 1,-1-9 0,-3-5 63,-2-9 1,-2-5 0,-3 0 85,-2 3 1,-2-1-1,-1 4 87,1-7 1,1 14 123,12 31-450,-11 23 0,1 8-360,2-7 0,2 1 0,0-2 0,6 4 0,1-5 0,10-11 0,-1 0 0</inkml:trace>
  <inkml:trace contextRef="#ctx0" brushRef="#br0" timeOffset="85879">22375 14018 7533,'36'-36'1092,"-1"1"0,-6-2 0,-14 3-1651,-28 12 0,-13 4 169,-7 3 1,-9 5-1,-3 4-317,0 7 1,-4 5 0,-3 3 0,1 3 886,6 0 0,-2 1 0,1 3 0,0 2 0,4 4 17,3 4 1,2 4 0,1 2 0,4 2 0,4 0-41,0 7 1,3 1-1,6 2 1,10-3-156,11 8 0,11-2 0,10-9-122,14-14 0,10-10 0,3-10-218,-6-10 1,3-9 0,0-7 0,-2-4 165,-6 0 0,-1-5 0,-1-4 0,-2-2 1,-2-1 320,-6 3 1,-2-2 0,-1-2 0,-2-1 0,-1-1 0,-2 0 4,-3 1 0,-1 0 0,-2-2 1,-1 0-1,-1-1 0,-1 1 0,-2 0-34,1-5 0,-2 0 0,-2 0 0,-1 0 0,-1 1 0,0 2 24,-1-1 0,-1 0 0,-1 2 0,-2 3 0,-1 2-55,-2-10 1,-2 4 0,-5 22-495,-9 32 1,-1 16 224,6 10 0,3 11 0,2 3-162,3-11 0,0 3 1,1 2-1,1 0 1,3 1 143,2 4 0,2 1 0,3 1 0,1-1 1,3-1 17,1-3 0,3 1 0,1-2 0,3-2 0,3-2-83,5 4 1,5-3 0,2-3 0,5-8 37,1-9 0,5-5 0,2-6 1,-1-6 156,4-9 1,0-7-1,0-5 1,-1-4 208,-8 1 1,0-3 0,-1-3 0,-1-2-1,-2-1 183,2-5 0,-2-2 0,-1-2 0,-3-1 0,-2 2 328,-1-2 0,-3 0 0,-2 0 0,-5 2-53,-1-5 1,-3 2 0,-13 7-645,-20 6 0,-10 12-540,-10 25 1,-4 14-16,13-8 0,0 2 1,3 4-1,2 7 0,4 3 1,8 2 419,15 10 0,14-1 965,3-11 0,7-2 0,3-2-186,10-1 1,4-2 0,0-1-151,-5 0 1,-1-1 0,-6 2-100,0 5 0,-16 1-1205,-29 0 1,-14-3 854,-1-10 0,-5-5 0,-10 0 0,1-5 0,16-6 0,0 0 0</inkml:trace>
  <inkml:trace contextRef="#ctx0" brushRef="#br0" timeOffset="86346">25276 13856 7533,'-30'-2'1092,"0"-1"0,4 16 0,-1 6-865,-1-3 0,-1 3 0,2 4-1102,0 10 1,4 6 0,2 2 484,2 3 0,3 3 1,4-1 59,5-6 0,4 0 1,8-4 319,9-4 1,8-4 0,4-8 9,20-14 0,4-17 179,-10-6 1,-1-9 0,-5-6-40,-10 2 1,-4-5-1,-4-2 1,-4-1 196,-4-2 0,-5-2 1,-5 0-1,-6 3-112,-5 0 0,-6 2 0,-5 2 0,-2 7-652,-13-1 0,-6 8 0,-1 11 67,-1 16 0,-1 11 0,6 10-158,16 3 1,4 8 0,3 2 0,3-1 238,-1 5 0,3-1 1,6 1-1,7 3 1,6-1-1,3-6 0,5-16 1,0 1-1</inkml:trace>
  <inkml:trace contextRef="#ctx0" brushRef="#br0" timeOffset="86679">25623 14092 7533,'18'-43'655,"0"0"0,0-1 1,-5 6-1,0 1 0,2 4 405,9-11 1,0 17-2411,1 38 136,-16 27 0,-6 14 644,1-8 0,-1 5 1,1-1 509,1 0 0,2 0 0,5-6 644,14 5 1,9-16-45,10-31 0,5-18-308,-12-5 1,0-7 0,0-4 261,-8 4 1,0-2 0,-1-1 0,-1 1-345,5-5 0,0 2 0,0 7-227,13 4 0,1 15-463,-4 22 1,1 12-211,-7 1 1,1 4-1,1 0 465,-7-8 1,1 0 0,1-1 0,-1-2 0,6 2 0,0-3 0,1-3 0,-1-10 0,1 1 0,-1-1 0</inkml:trace>
  <inkml:trace contextRef="#ctx0" brushRef="#br0" timeOffset="87262">28847 13522 7533,'37'-32'479,"1"1"1,0 0 0,0-1 0,-4-6-1,-4-2 1,-15 1-1110,-20-10 1,-20 5-48,-5 22 0,-11 4 0,-5 5 1,-1 2 747,4 5 1,-3 3 0,-1 3 0,-1 2 0,1 3-42,6 0 0,-1 3 0,-1 1 0,2 3 0,1 1 0,3 3-102,-1 5 0,0 2 0,3 3 0,4 2 0,4 1 33,2 3 1,3 2 0,7 1-1,8-1-171,13 8 0,11-1 1,10-7-61,3-13 0,7-6 0,5-4 0,0-2-98,5 0 0,3-4 1,1-3-1,0-1 781,-9-2 1,1-3 0,0 0 0,-1-2 0,-2 2-414,1-2 0,-2-1 0,-2 1 0,-3 4 1638,15 4 0,-11 11-803,-16 23 1,-11 13-1241,-9-9 0,-6 4 1,-2 3-1,2 3-45,1-7 0,1 1 1,0 2-1,-1 2 1,1 1-1,0 0 292,0-5 1,0 0 0,0 2-1,0 0 1,0 1 0,-1 0-1,1-1 1,-1 1 100,-1 0 1,1 1 0,-1 0 0,1 0 0,-2-1 0,0 1 0,0-1-1,-1 0 159,0 3 1,-1 2 0,0-2 0,-1 1 0,-1-3 0,-2 0 0,-2-3 34,-2 0 1,-2-2 0,-1-1 0,-2-2 0,-2-3-1,-3-3 61,-5-1 0,-3-3 0,-2-4 0,-2-4 0,-1-5-73,-3-6 1,-1-6 0,-2-4 0,0-4 0,1-3 144,-1-4 0,0-3 0,0-5 0,3-4 0,4-3-217,3-4 1,2-5 0,4-3 0,4-3 0,7-2-601,9 2 1,4-3 0,4-2 0,6-1 0,3 0 0,4 1 516,3 3 1,6-1-1,4 0 1,3 0 0,2 0-1,1 1 1,-1 2 0,-2 1-1,0 1 1,-1 2-1,1 1 1,0 1 0,2 0-1,0 1 1,1-1 0,4 4-1,-1-1 1,0 1 0,0 0-1,0-1 1,0 1-1,0-1 1,1 1 0</inkml:trace>
  <inkml:trace contextRef="#ctx0" brushRef="#br0" timeOffset="140896">3260 4400 7533,'-12'-23'269,"0"-1"1,3 22-90,14 11-225,2 14 0,3 8-15,4 4 0,3 5 0,-1 2-551,-5-6 0,-2 1 1,0 3-1,0 3 581,-1-3 0,-2 2 0,1 3 0,-1 2 0,0 0 0,0 1-268,-2-5 0,1 1 0,-1 1 0,0 1 0,0 0 0,-1 2 0,0 0 0,0 0 307,-1-4 0,0 2 0,0-1 0,-1 2 0,0-1 0,0 2 0,0-1 0,0 1 0,-1 0 0,1 0-172,1-2 0,-1 1 0,0 0 0,0 0 0,0 0 1,0 1-1,0 0 0,0 0 0,0 0 0,0 1 0,-1-1 193,1 0 0,0 1 0,-1-1 0,1 1 0,-1 0 0,1 0 0,-1 1 0,1-1 0,-1 1 0,1 0 0,0 0 0,-1 0-83,1-1 0,0-1 0,0 1 0,-1-1 0,1 1 0,0 0 0,0 0 0,0 1 0,0-1 0,0 1 0,0-1 0,0 1 0,1 0 91,-1-2 1,1 1-1,0-1 1,-1 1 0,1 0-1,0 0 1,0 0-1,0 0 1,1 0 0,-1 1-1,0-1 1,1 0-1,-1 1 1,1-1-76,-1-2 0,1 0 0,-1 0 1,1 0-1,-1 0 0,1 0 1,-1 0-1,1 0 0,0 0 1,0 1-1,0-1 0,1 0 1,-1 1-1,1-1 0,0 0 37,0 2 0,1-1 0,-1 0 0,1 1 0,0-1 0,1 1 0,-1-1 0,0 1 0,1-1 0,0 1 0,-1 0 0,1-1 0,0 1 0,0-1 0,0 1-23,0 0 1,0-1 0,0 1 0,0 0 0,0-1 0,1 1-1,-1 0 1,0 0 0,1-1 0,-1 1 0,1 0 0,-1 0 0,1 0-1,-1 0 1,1 0 27,-1-3 1,0 1 0,1-1-1,-1 1 1,0-1 0,1 1-1,-1-1 1,0 1 0,1 0-1,-1-1 1,1 1 0,-1 0-1,0 0 1,0 0 0,0 0-1,0 0 17,1 0 1,-1 1-1,0 0 1,0 0-1,0 0 1,1 0-1,-1 1 1,0-1-1,0 0 1,0 0-1,-1 1 1,1-1-1,-1 0 1,0 1-1,0-1 1,0 1 5,-1 0 0,0 0 0,0 0 0,0 0 0,0 0 0,-1 0 0,0 0 1,1 1-1,-1-1 0,0 0 0,-1 0 0,1 1 0,0-1 0,0 0 1,-1 0-1,1 0-12,0 0 1,0-1 0,-1 1 0,1 0 0,-1-1 0,1 1 0,-1-1 0,0 1-1,0-1 1,1 0 0,-1 1 0,-1-1 0,1 1 0,0-1 0,-1 0 0,1 1-6,-1-2 0,0 1 0,-1 0 0,1 0 1,-1 0-1,1 0 0,-1 0 0,0 0 1,0 0-1,0-1 0,0 1 0,0-1 1,0 0-1,0 0 0,1 0 0,-1 0-11,1 4 0,-1-1 0,1 1 0,-1-1 0,1 0 0,0 0 0,-1 0 0,1-1 0,0 1 0,0-1 0,0 0 0,0-1 0,0 1 0,0-1-21,1 1 0,-1-1 0,0 0 1,1 0-1,0 0 0,-1 0 1,1-1-1,0 0 0,0 0 1,0 0-1,1-1 0,-1 0 1,1 0-18,0 2 1,0-2-1,0 1 1,1 0-1,-1-1 1,1 0-1,-1 0 1,1-1-1,0 0 1,0 0-1,1 0 1,-1-1-35,1 5 0,0 0 0,1 0 0,-1-1 0,1-1 0,0 1 0,0-1 0,0 0 0,0-1 0,0 0 15,0 3 0,0 0 1,1-1-1,-1 1 0,1-2 1,-1 0-1,1-1 0,-1-2 1,-1-1 56,1 6 0,1-2 0,-2-2 0,1 0 0,-1-2 0,-1 1 0,1 5 0,-1 0 0,0-2 0,-1-2 0,-2-4 0,-4-3 0,1-1 0,0 1 0</inkml:trace>
  <inkml:trace contextRef="#ctx0" brushRef="#br0" timeOffset="143667">6955 13819 7533,'-13'-23'389,"1"-1"1,4-1 0,2-2-165,4-7 0,4-1-225,6 3 0,3 3-45,2 5 0,0 3-495,12-3 270,-24 57 225,-10 7 0,-7 8 45,5-13 0,-3 2 0,-1 3 0,-1-1-214,-2 5 1,-2 1 0,-1-1 0,-1-1 303,0-2 0,-1-2 0,-1-1 0,0-4 179,-5 2 1,-1-4 0,0-6-270,-5-5 0,1-13-45,8-19 1,4-10-181,6-16 0,7-6-135,6-2 0,5-1 360,0 12 0,3 0 0,2 3 45,6-2 0,5 8 45,25 7 180,-18 32 0,0 9-225,3 10 0,0 5-45,-4-6 0,0 2 0,1-1-120,0-5 0,-1-2 0,3-2-30,3 0 0,1-3 0,0-5-90,5-7 0,0-6 1,-5-4-1,-2-6 0,7-18 1</inkml:trace>
  <inkml:trace contextRef="#ctx0" brushRef="#br0" timeOffset="144667">7785 13398 7533,'-7'-14'270,"12"9"89,15 34-269,-3-8 0,3 3-90,2 7 0,0 1 90,0 3 0,0-2 90,-2-10 0,-3-1 360,3 14-1,-9-29-898,-22-8-361,2-17-270,-9 9 361,6-7 539,5 9 0,2-11 270,10-7 90,7-12-46,-4 10 1,-2-1-90,1-1 0,-1 0-90,-2-2 0,-3 0-315,-6-18 180,-8 17 180,-6 8 270,-6 12-90,6 5-90,-5 2-90,0 5 90,-8 16 45,13 0 0,1 5 134,-1 17 1,6 10-619,8-11 0,2 4 1,2 4-1,2 1 274,0-5 0,2 3 0,1 1 0,1 2 0,1 0 0,0 2-362,-1-6 1,2 3 0,-1 0 0,2 1 0,-1 0 0,1 0 0,0 1-1,0-2 268,1 1 0,0 0 1,0 0-1,0 0 1,1 0-1,-1-1 0,-1 0 1,0-2 3,0 8 0,1-1 0,-2-1 0,0-1 0,-2-2 0,-1-3 31,-2 5 1,0-3-1,-4-3 1,-7-7 492,-20 6 1,-11-13-1619,-7-14 0,-3-10 1169,4-3 0,3-6 0,7-6 0,6-4 0,-6-18 0</inkml:trace>
  <inkml:trace contextRef="#ctx0" brushRef="#br0" timeOffset="144867">7673 14377 7533,'-14'-26'2248,"14"8"-2877,36 18-91,-8 0 1,2 1 719,13 2 0,1 0 0,-10-5 0,-2-2 0,0 1 0,1-1 0</inkml:trace>
  <inkml:trace contextRef="#ctx0" brushRef="#br0" timeOffset="145683">8405 13435 7533,'-30'-11'2338,"3"14"-2518,4 19 1,-1 12 59,6 3 0,2 6 0,-1 4-454,5-6 0,-1 3 1,1 3-1,1 0 1,2-2 483,1-2 0,1 0 0,1-1 0,2 0 0,1-2 90,1 4 0,0 1 0,5-5 0,6-8 334,19-3 1,6-17-365,-6-21 0,0-13 0,-1-5-83,-5 1 1,-1-5 0,-1-3-1,0 0-83,0-2 0,-1-2 1,-1-1-1,-2 1 166,-1-12 0,-4 0 0,1 5 120,6-4 0,-1 8 450,-3 7-226,-4 51 1,-3 14-90,-6 14 0,-6 5-195,3-10 0,0 1 0,-2 0-60,-2-4 0,-1 0 0,1-4-15,-3 6 0,5-16 1393,10-29-1528,7-22 0,4-13 90,-1 6 0,2-4 0,-1-1 19,1-3 1,-1 0 0,1 2 205,8-4 0,-10 6 928,-25 10-524,-15 68-359,6-8 0,-2 5 0,3 0-360,-1 12 0,9-1-90,10 4 1,14-9 269,17-27 0,6-11 0,0-6 0,0-7 0,6-13 0,0 1 0</inkml:trace>
  <inkml:trace contextRef="#ctx0" brushRef="#br0" timeOffset="145900">8789 13249 7533,'30'-2'819,"0"0"0,-3 18 0,0 9 0,-1 4-442,3 5 0,-3 3 0,-1 7-855,-6-4 1,0 5-1,-1 4 1,-3-1 0,-2-2 49,-2 3 1,-3-2 0,-3 1 0,-2 0 162,-1 2 1,-2 1 0,-3-1 0,-2-4 0,-4-2-1,-2-3 1,-4-4 0,-3-9 0,-1 0 0,1 0 0</inkml:trace>
  <inkml:trace contextRef="#ctx0" brushRef="#br0" timeOffset="175401">6682 4995 7533,'-32'-14'0,"1"-1"0,0 4 0,-1 0 45,-3-2 0,0 1-45,-6 2-180,41-2-90,21 0 0,10 0-135,9-7 1,4-1 314,-2 1 0,3-2 0,-1 1-30,-3 0 0,0 1 1,-2-1 238,-2 0 1,-2-2 0,-2 3 285,4-2 0,-1 3-120,-2 4 1,3 5-286,-5 8 0,2 4 0,3 0 22,3-1 1,3 0-1,1 1 1,1-2-593,4 0 0,1 0 0,1-1 0,-1 0 480,-8-1 0,-1 1 0,1-2 0,-1 0 0,0-2 90,7-3 0,0-2 0,-1-1 0,-3 1 62,5 0 1,-4 1-1,1 2 268,-3 2 0,1 1 0,-2 4-240,-2 4 0,-2 4 0,0 3-90,-1 5 0,0 3 0,1-1-60,5-2 0,3-1 0,0-2-195,1 0 1,2-2-1,-1-2 210,-10-5 0,0-2 0,0-1 1,-2-1 44,5-2 0,-1-2 0,-1 2 327,10 2 0,-2 7 78,-6 12 0,-4 7-405,-5 7 0,-4 5 0,-10-10 0,-1 1 0,-3 0 0,1 12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4:24:00.761"/>
    </inkml:context>
    <inkml:brush xml:id="br0">
      <inkml:brushProperty name="width" value="0.04286" units="cm"/>
      <inkml:brushProperty name="height" value="0.04286" units="cm"/>
      <inkml:brushProperty name="color" value="#F0DB00"/>
    </inkml:brush>
  </inkml:definitions>
  <inkml:trace contextRef="#ctx0" brushRef="#br0">0 3866 8027,'59'-28'0,"-1"0"0,1 3 0,2 5 0,64 13 0,-60 5 0,1 0 0,2 1 0,0-1 0,5-1 0,1-2 0,3-2 0,2-1 0,5-1 0,3-3 0,8-5 0,2-3 0,-1 1 0,-1-4 0,-2-4 0,-1-2 0,-2 0 0,-3-1 0,-3-2 0,-3-2 0,-3-2 0,-3-3 0,-8 0 0,-3-3 0,-1-4 0,-4-1 0,-4-2 0,-4-1 0,-3-3 0,-3 0 0,-6 4 0,-4 0 0,1-8 0,-3 1 0,16-31 0,1-7 0,-9 6 0,1-1 0,-5 3 0,0 2 0,5 1 0,0 2 0,1-1 0,2 0 0,-3-5 0,5-4 0,0-3 0,-22 45 0,1 0 0,1 1 0,2-1 0,3-1 0,0-1 0,3-5 0,1 0 0,1 0 0,0 0 0,-4 5 0,0 0 0,1 0 0,0 1 0,28-37 0,3-2 0,0 4 0,0 6 0,1-1 0,3 3 0,-2 4 0,4 3 0,-3 6 0,5 8 0,-7 5 0,4 13 0,-9 8 0,-1 9 0,-5 9 0,1 1 0,0 7 0,0 1 0,4 3 0,1 0 0,4 0 0,5 0 0,-8 3 0,5 2 0,-8 5 0,4 5 0,-6 4 0,3 3 0,-4-3 0,0 2 0,-9-1 0,2-1 0,-9 1 0,4 0 0,-4 2 0,0 1 0,2-1 0,-4 3 0,8 2 0,-4 3 0,5 3 0,-1 1 0,1 3 0,-1 0 0,0 3 0,-3-1 0,3 7 0,-4 0 0,5 6 0,-1 3 0,1-2 0,-1 6 0,1-6 0,-5-1 0,1-5 0,-3-5 0,-1-3 0,5-4 0,-5 1 0,2-5 0,-3 2 0,-1-3 0,0 0 0,0-1 0,1 2 0,-1 1 0,-4 2 0,3 3 0,-3 4 0,1 0 0,2 4 0,-3-1 0,4 1 0,1 1 0,3-1 0,1 1 0,5-5 0,3 4 0,2-4 0,0 3 0,3-6 0,-9 5 0,1-4 0,-1 3 0,-2-2 0,-3 3 0,0-8 0,1 4 0,-4-8 0,4 2 0,-5 0 0,0-2 0,0 2 0,1-1 0,-1 0 0,4 7 0,2-4 0,7 5 0,2 4 0,4-2 0,4 3 0,-7-8 0,6-4 0,-5-8 0,1-2 0,-1-8 0,-10-4 0,-1-3 0,0-1 0,8-3 0,-3 3 0,2-3 0,-11 0 0,-8-1 0,-13-3 0,-3 0 0,-6 4 0,-12 3 0,-3 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38:41.934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2529 5305 7533,'-29'-8'1079,"0"-1"0,-8-22-899,31-9 0,15 12 0,7 2-180,14 7 0,6 5-45,2 0 0,3 9-23,-7 13 1,3 9 0,0 3-1,-2 2-207,-3-1 1,-3 1 0,0 3 0,1 4 259,-4 0 0,1 5 0,-1 2 0,0 1 0,-2-1 0,-2-3 138,6 11 1,-4-2 0,-2-2 176,3 6 0,-2-1 0,-14-24 57,-37-55-267,15-3 0,1-8-360,0 8 0,-3-6 1,0-1-1,4-1-273,3 0 1,2-1 0,2 0 0,1 0 227,-1 1 0,1 1 0,2 1 0,3 2 6,6-5 0,3 3 0,1 7 0,-2 8 0,3 10 0,22 21 0</inkml:trace>
  <inkml:trace contextRef="#ctx0" brushRef="#br0" timeOffset="434">3520 5256 7173,'18'-43'854,"-7"3"1,-3-3-990,-1 3 0,-5-1-90,-7-6 0,-8 6 90,-5 16 0,-4 12 180,-12 25 0,0 18 75,14 2 0,5 8 0,3 1-60,5-1 0,4 1 0,5-1 60,4-1 0,5-1 0,7-11 105,25-12 0,6-17-315,-13-11 0,-3-10 120,-7-8 0,-3-7 0,-7 0-165,-10-4 0,-5 1 45,1-4 0,-7 10 90,-13 28 180,16 42-135,17 2 0,10 0-315,7-11 0,8-9 70,5-10 1,7-6-1,-3-4 1,-13-1-1,-2-2 1,1-3-1,6-7 1,0 1-1,0-1 1</inkml:trace>
  <inkml:trace contextRef="#ctx0" brushRef="#br0" timeOffset="1050">4475 4760 7533,'-8'-30'539,"0"0"1,-3 6 0,-4 0-450,-17-12 0,-8 6 89,-1 19 1,-2 11-180,-4 10 0,4 12-90,7 10 1,10 9 119,18-6 0,8 4 0,7-3 14,13 2 1,11-9 90,11-12 0,5-14-135,-12-15 0,0-8 0,-4-6-339,-2-10 0,-6-7 0,-5-4 249,-8 7 0,-4-4 0,-3-1 0,-2 1-90,-3 1 0,-3 1 0,-2-1 0,-1-1 18,-3 3 0,-1-2 0,-2 0 0,1 2 1,1 4 71,-1-4 0,2 4 0,-1 3 212,-8-8 0,7 19-32,16 42 0,5 15 0,-3-2 0,2 6 0,1 3 0,2 1-329,1-4 0,2 2 0,2 0 0,1 0 0,2-1 131,1-3 0,1 0 0,1-1 0,2-2 1,1-3-51,6 3 1,2-1-1,1-6 1,-1-8-203,19-7 0,-5-19 270,-20-12 0,-4-9 0,-5-2 405,-7-13 0,-8-4-165,-3 7 0,-2-1 0,0 3 299,-1 1 1,0 4 503,-7-9-863,24 62 0,7 14-180,-1-1 0,3 2 60,3 4 0,3 4 0,4-8 30,0-13 0,3-6 0,-3-2 0,3 4 0,-1-7 0,0-17 0,1 0 0</inkml:trace>
  <inkml:trace contextRef="#ctx0" brushRef="#br0" timeOffset="1184">4847 3929 7533,'-38'-12'-180,"13"5"180,19 7 0,19 12 0,6 8 0</inkml:trace>
  <inkml:trace contextRef="#ctx0" brushRef="#br0" timeOffset="1617">5590 4165 0,'-2'-32'440,"-1"0"0,-7-1 0,-3-1 1005,-6-9 1,-7 3-1626,-11 9 0,-5 12-45,-4 21 0,2 13 15,16 2 0,1 5 1,5 4 179,2 5 0,5 4 0,7 1 60,9-2 0,8 1 0,4-4-75,15 8 0,9-9 0,9-14 0,3-13 45,-5-13 0,-5-11 404,-10-13 1,-8-8-135,-12-2 0,-7-1 479,-7 4 1,-4 6-840,-10 9 140,17 57-590,13 1 1,9 3 179,-1-9 0,5 0 0,1-3 360,14 3 0,1-8 0,-5-9 0,-1-7 0,13-16 0</inkml:trace>
  <inkml:trace contextRef="#ctx0" brushRef="#br0" timeOffset="1934">5752 3830 7533,'-31'-37'1979,"16"16"-1530,10 21-404,18 14 0,10 9-315,-1 8 1,2 2-136,10 2 0,0 0 180,-8 1 0,-1-10 945,7-27-360,-21-24-181,-13-7 1,-3-5 90,0 2 0,3 3-90,7-14-540,26 27-225,-7 25 1,3 7 115,7 3 1,1 2 0,-6 1 0,-1-1 0,-1-6 0,0 0 0</inkml:trace>
  <inkml:trace contextRef="#ctx0" brushRef="#br0" timeOffset="2367">6632 3260 7533,'0'-36'809,"0"0"1,-5-2-450,-35 14-405,11 44 0,-1 15 75,4-4 0,2 3 0,2 3-368,2 6 0,3 2 0,10 0 98,10-3 0,9-1 1,7-5 149,10-6 0,8-7 0,5-6-169,-3-8 0,4-5 0,2-5 0,-1-5 281,1-6 1,1-6 0,-2-3-1,-2-3 23,-4 0 0,-1-2 0,-3-3 0,-5-2 165,-1-9 0,-6-4 0,-11 3 194,-13-5 1,-15 10-315,-13 19 0,-6 14-45,-5 19 0,5 14-45,10 11 0,14 7-120,18-12 0,11 1 0,6-4-48,7-7 1,7-4 0,2-1 0,-1-2 0,2 4 0,0-2 0,2-3-1,-5-7 1,1-1 0,-1 0 0,1 1 0</inkml:trace>
  <inkml:trace contextRef="#ctx0" brushRef="#br0" timeOffset="2901">2777 8875 7533,'-10'26'-60,"-1"0"0,20 13 0,10 3 0,-2-3 0,2 2 0,6-1-353,0-8 0,5-1 1,2-1-1,-3-2 413,3 3 0,-2-3 0,1-4 0,9 1 0,-2-10 0,3-16 0</inkml:trace>
  <inkml:trace contextRef="#ctx0" brushRef="#br0" timeOffset="3067">2628 8503 7533,'-29'0'-405,"0"0"0,14 16 405,26-1 0,9 1 0,4-1 0,19 10 0</inkml:trace>
  <inkml:trace contextRef="#ctx0" brushRef="#br0" timeOffset="3450">3223 8936 7533,'-18'-29'719,"0"-1"1,8-2-1,3 0-449,-5-2 0,8 3-90,16 6 0,10 7-630,8 16 0,4 10 150,-4 4 0,2 5 1,1 3-75,2 6 0,1 2 0,-1 1 344,-2-1 0,-1 1 0,-4-2 255,3 9 0,-9-16 817,-17-25-772,-17-24 0,-10-11-420,3 4 0,-1-3 0,2 0-300,4-2 0,2 0 1,5 2 449,9-8 0,7 5 0,1 16 0,5 6 0,12 14 0,0 1 0</inkml:trace>
  <inkml:trace contextRef="#ctx0" brushRef="#br0" timeOffset="3950">3669 8553 7533,'-27'-32'1799,"32"1"-1799,16 22 0,9 4 90,12 5 0,4 6-180,-11 5 0,1 4 0,-1 2-30,-1 1 0,-2 1 0,-3 3 120,8 13 0,-5-1 449,-8-11 1,-12-8-90,-28-15-135,1-24 0,1-12-495,-3 6 0,0-2 0,1-3-317,2-7 0,2-3 0,6 2 587,8 3 0,4 1 0,2 3 0,-2-4 0,7 5 0,14 12 0,-1 0 0</inkml:trace>
  <inkml:trace contextRef="#ctx0" brushRef="#br0" timeOffset="4350">4599 8193 7533,'3'-39'929,"0"-1"1,-1 2-1,-3-1-749,-6-6 0,-8 3-540,-4 13 0,-7 6-180,-11 10 1,-2 14 179,1 22 0,6 14 420,11-6 0,5 4 0,3 3-10,4 5 1,4 2 0,7-1 159,3-7 0,4-2 0,7-5 96,15-1 1,7-14-127,2-23 0,-2-16-60,-12-1 0,-2-6 0,-5-2-60,-4-2 0,-5-3 0,-4 2-195,-7-14 0,-5 6-854,-4 0 179,4 57 360,24 8 1,11 4-451,8 5 1,4-2 899,-5-6 0,2-6 0,1-8 0,-2-6 0,0-9 0</inkml:trace>
  <inkml:trace contextRef="#ctx0" brushRef="#br0" timeOffset="5117">4909 7747 7533,'-37'-31'2248,"11"22"-2338,19 26-135,17 10 1,10 5-181,11 4 0,7-1-20,-7-11 0,3-2 0,1-6 245,2-9 0,2-6 1,-2-6 179,-1-6 0,-2-7 0,-4-4 329,-3-9 1,-6-6 0,-5-2 119,-7-5 1,-6-1 0,-8 1-60,-8 5 0,-7 3 0,-4 3-390,-4 2 0,-5 5 0,-2 9-30,-6 13 0,-2 10 0,3 8-90,8 6 0,3 6 0,5 5 60,2 6 0,4 6 0,10-1 60,12 2 0,9-1 0,5-4 90,3-10 0,3-5 0,4-7 60,6-11 0,4-8 0,-4-8-91,-5-7 1,-3-8 0,-4-4-30,0-10 0,-5-7 0,-8 0-321,-7 9 1,-5 0 0,-4-1 0,-1 0 65,-3-5 0,-2 0 0,-3-1 0,-2 1-270,-3-1 0,-3-1 1,-1 1-1,0 3 270,3 4 0,-1 2 1,0 2-1,2 1 15,-2-6 0,2 3 0,3 18 1110,0 33-451,32 20 1,13 12-338,-10-13 1,1 2-1,2 3 1,2-2-386,2-3 0,2 1 0,1 0 0,2-1 0,0-2 219,0-1 0,1-1 0,0-1 0,1-2 1,1-2-172,4 3 0,1-1 0,-1-6 0,1-7-90,3-8 0,-1-9 0,-7-8 315,-3-21 0,-14-11 89,-12 3 1,-9-5 0,-4 1 0,-5-1 0,-3-1 0,-2 4 210,3 8 0,-1 2 0,1 4 954,-6-8 0,10 16 455,35 42-2204,4 4 1,6 5 254,-3-3 0,4 2 0,0-3-712,1-4 0,0-2 1,-1-3 951,3 6 0,-2-8 0,13-17 0,-29-14 0</inkml:trace>
  <inkml:trace contextRef="#ctx0" brushRef="#br0" timeOffset="5234">5417 6867 7533,'0'0'0</inkml:trace>
  <inkml:trace contextRef="#ctx0" brushRef="#br0" timeOffset="5633">6211 6929 2817,'-21'-26'809,"0"-1"1,-8 0 0,-4 1-224,6 6 0,-3 2 0,-1 3-811,-17 3 1,1 12 44,8 19 0,8 12 0,9 11 0,13 5 60,13-13 0,7 1 0,5-2 90,5-3 0,4-2 0,4-5-30,4-7 0,2-5 0,-1-6 240,14-9 0,-6-11 471,-12-13 1,-10-8-158,-18-4 1,-11-2-264,-8 2 1,-6 4-547,0 5 1,0 12 774,-2 29-910,34 11 0,11 5 60,2-4 0,4 1 1,2-2 389,2-2 0,1-2 0,1-4 0,12-1 0,-2-7 0,-12-8 0,0-1 0</inkml:trace>
  <inkml:trace contextRef="#ctx0" brushRef="#br0" timeOffset="5985">6421 6681 7533,'-25'-26'494,"-1"0"1,0 1 0,-4-6 0,5 12-1035,13 25 225,23 18 0,14 8 225,-5-6 0,4 0 0,2 0-90,4 3 0,2-1 1,1-3 119,-3-5 0,0-2 0,-2-7 464,3-7 1,-5-12 135,-14-13 0,-6-9-226,-11-13 1,-4-3 45,1-3 0,1 3-630,-3 8 0,9 7-359,30 6 584,-5 36 0,3 8 0,4 5 0,2 1-225,-5-6 0,2 1 0,-4-3-277,-1 0 1,-1-4 0,3-5 0,-2-5 0,0-3 0</inkml:trace>
  <inkml:trace contextRef="#ctx0" brushRef="#br0" timeOffset="6451">7313 5850 7533,'-30'-7'0,"0"0"0,-3 19 0,2 10 584,-2 9 1,3 9-719,11-2 0,3 6 0,7-1 224,6 0 0,7 0 0,5-2 90,4-4 0,7-3 0,4-4 29,11-6 1,6-5 0,2-7-1050,2-9 1,2-8 0,0-4 103,-10-3 0,-1-2 0,0-4 0,-2-2 736,0-3 0,-2-3 0,-2-2 0,-2-2 225,-2-1 0,-3-1 0,-2-2 0,-2 0 554,1-11 1,-3-1 0,-5 1-90,-4 9 1,-3 0 0,-7 5-332,-9-7 1,-8 14-495,-8 26 1,-3 13-136,2 14 0,3 9 150,6-4 0,2 5 0,10-1 90,10-3 0,9-2 0,6-4 300,12-5 0,9-7 0,4-6-1090,-1-10 1,5-7 0,2-3 0,-3-2 786,-2 1 1,0-2 0,-1-2 0,-3-2-1,-2-2 1,-2-2 0,-2-1 0,-4 1-1,2-4 1,1 0 0</inkml:trace>
  <inkml:trace contextRef="#ctx0" brushRef="#br0" timeOffset="13500">7561 2070 7533,'-26'-19'1259,"3"6"-629,16 30-181,5 16 1,4 11-315,2-8 0,2 5 0,3 3 0,1 2-647,0-5 0,3 4 0,0 1 1,2 1-1,1 0 0,1 1 152,0-4 0,1 2 1,0 1-1,2-1 0,1 0 1,1-1-1,1-1 360,2-3 0,1 1 0,2-2 0,0 0 0,0-2 0,0-1 0,-2-1 0,2 3 0,0 0 0,-1-3 0,1-3 0,0-4 0,13-2 0,-1-1 0,0 1 0</inkml:trace>
  <inkml:trace contextRef="#ctx0" brushRef="#br0" timeOffset="28470">7847 1773 7533,'-32'-32'629,"13"2"-629,8 10-180,22 8 180,8 6-179,13 17 179,-11 2 0,0 5-90,4 8 0,0 4 60,-5-3 0,1 3 0,0 0-113,2 3 1,0 1-1,0 0 143,-1 0 0,-1 0 0,-1-2 180,7 2 0,-4-3 450,2 9-91,-20-46-449,-12-19 45,-3 0 0,-3-5-135,0-9 0,0-3-30,2 9 0,1-1 0,-1 0 60,0 1 0,1-1 0,1 1-30,1-13 0,2 5 158,-5-4-338,17 17 90,17 44 0,10 5 45,-9-3 0,2 1 45,6 3 0,2-1 45,0-1 0,2-1 135,5 0 0,-1-1 0,-7-7 0,-2-3 269,11-2-89,-24-19-180,-12-11 270,-17-3-226,2 3 1,-1-4 135,-10-2 0,-3-3-30,3-1 0,-1-4 0,0 0-514,-2-4 1,-1-1 0,1 1-237,0 0 0,2 1 0,1 3-1219,-1-9 1,5 7 1288,5 4 0,23 37 0,8 18 0</inkml:trace>
  <inkml:trace contextRef="#ctx0" brushRef="#br0" timeOffset="29520">8256 2640 7533,'-40'0'1079,"11"0"-449,29 0-91,35-17-329,-3-3 0,7-7 0,3-1-138,-10 6 0,2 0 0,1-2 0,1 0 0,0-1-357,-3 1 0,0-2 1,1 0-1,-1 0 0,1 0 1,-1 1 248,7-5 0,1 1 0,-1 0 0,-2 1 0,-3 2-294,3-4 0,-4 2 1,-3 4-713,5-2 1,-8 10 1041,-11 18 0,-17 11 0,0 5 0</inkml:trace>
  <inkml:trace contextRef="#ctx0" brushRef="#br0" timeOffset="30503">8479 3136 7533,'-20'0'1709,"3"0"-1799,39 22 90,-7-4 0,3 2 135,14 13 0,4 3-195,-11-9 0,0 1 0,0-1 105,11 9 0,-1-2 90,-9-8 0,-3-3 314,1 1-359,-30-41-360,-19-21-90,9 5 1,-1-3 89,-4-5 0,0 1 180,7 4 0,1 1 0,1 8 0,7 5 450,21 9-135,12 29 0,5 10-225,-7-8 0,0 2 0,3 5 0,2 2 0,-4-3 0,-6-6 0,-2-2 360,13 20-91,-21-40-358,-29-27 44,5 1 0,0-4-225,-1-4 0,1 1 225,3 4 0,2 2 225,8-6 270,24 37-361,-5 18 1,0 7-225,7 1 1,-1 1-631,-2 5 0,-2-2 765,9 8 0,-12-15 0,-6-11 0</inkml:trace>
  <inkml:trace contextRef="#ctx0" brushRef="#br0" timeOffset="30853">8802 2752 7533,'-24'-13'1394,"1"1"0,-6-8-1214,47-3 90,20 9-675,-10 13 0,1 6-180,-2 9 1,-3 4 494,-1 6 0,-3 4 270,-6 6 0,-4 0 0,2 6-450,4-16-386,15-43 1,3-2-1,-10 3 1,0 0 0</inkml:trace>
  <inkml:trace contextRef="#ctx0" brushRef="#br0" timeOffset="31236">9508 2355 0,'-6'-47'0,"-1"17"801,0 4 0,-4 5 279,-19 18 689,-9 23-1365,13 7 1,3 8-45,4 4 0,5 4-315,3 4 0,9 0-225,15-2 0,10-3 0,0-17 0,5-2 0,2-2 80,4-1 0,1-2 1,0-1-141,0-1 0,-1-1 0,-3 2 1714,3 3 0,-11 4-1384,-23 25-225,-19-28 0,-8-3 135,1-1 0,-1-4 0,-22 0 0,26-8 0</inkml:trace>
  <inkml:trace contextRef="#ctx0" brushRef="#br0" timeOffset="31616">9780 2504 7533,'-38'-13'3058,"8"1"-2159,23-1-269,25 7-990,20 16 225,-7 4 0,0 4-135,2 4 1,-2 2 179,-2 3 0,-2 1 90,5 10 899,-21-18-179,-35-44-630,10-2 0,1-6-765,-4-10 1,2-4 674,7 4 0,4 2 0,3 10 0,3 3 0,11-7 0</inkml:trace>
  <inkml:trace contextRef="#ctx0" brushRef="#br0" timeOffset="32171">9049 694 7533,'-21'-21'1124,"0"-1"0,-1-11-224,0 9-270,55 29-451,1 17 1,6 10-203,-6-7 1,4 2 0,3 4-1,0 3-446,-10-7 1,1 3 0,1 2 0,0 1 0,1 1 0,0 0 0,-1 2 262,-1-2 1,0 2 0,0 0-1,0 2 1,0-1 0,0 2-1,0-1 1,-1 1 85,-3-3 0,1 1 0,0 0 0,0 0 0,-1 1 0,0-1 0,-1 1 0,-1 0 1,-1-1-99,1 2 1,-2 0 0,0 0 0,-1 1 0,-1-1-1,0 0 1,-2-1 0,0-1 217,1 5 0,0 0 0,-2-1 0,-1-1 0,-2-1 0,-1-2 0,0 5 0,-2-3 0,-2 0 0,-2-2 0,-3 2 0,-1 1 0,1-1 0</inkml:trace>
  <inkml:trace contextRef="#ctx0" brushRef="#br0" timeOffset="33150">8839 4673 7533,'-30'-13'809,"9"18"-674,9 22 0,6 15-45,6-6 0,3 5 0,3 5 0,2 3-559,-2-9 1,3 4 0,0 2 0,2 2 0,0 0 0,1 0 0,1 0 252,0-3 0,1 1 0,0 1 0,1-1 1,1 1-1,1-1 0,1 0 0,2-2 204,0 1 1,2 0 0,1-1 0,1 0 0,1-1 0,0-1 0,2-2 0,-1-2-54,2-1 1,0-1 0,1-2 0,0-1-1,1-2 1,2-3 0,0-3-134,11 2 0,3-5 0,0-4 0,-1-2 0,-3-3 198,5 1 0,-4-4 0,1-5 0,-2-5 0,0-4 0,-7-4 0,-13-5 0,1 0 0</inkml:trace>
  <inkml:trace contextRef="#ctx0" brushRef="#br0" timeOffset="33767">9346 4722 7533,'-29'-33'809,"1"-1"1,4 10-1,5 1-89,1-13-720,34 36 90,7 19 0,4 9-240,-1-3 0,2 3 0,1 2-112,-4-3 0,2 2 1,0 1-1,0-2 442,7 6 0,0-1 0,-2-4 135,5 9 0,-3-15 683,2-39-729,-38-13 1,-9-7-360,2 0 0,-2-2 1,-2-1-181,-1 0 0,-1 0 0,0 2-180,-4-7 1,6 6-541,12 8 855,20 48 0,10 17 135,0-6 0,3 2 0,2 2-12,-5-5 0,2 2 1,-1 0-1,2-4 371,6 2 1,0-3 0,-1-8 639,0-7 0,-6-14-280,-14-22 1,-10-12-570,-10 2 0,-7-4 0,-2-2-471,1 7 0,-2-2 0,-1 1 0,1-1-309,0 1 0,-1-2 1,1 2-1,1 2-463,-2-1 1,1 3 0,2 2 991,0-6 1,6 14 0,10 28 0,2 15 0</inkml:trace>
  <inkml:trace contextRef="#ctx0" brushRef="#br0" timeOffset="34084">9731 5615 0,'-30'-29'2309,"42"-15"-988,11 5 1,11-2-1120,-8 14 0,6 1 1,2-1-1,0 1-405,5-2 1,3 0 0,0 1 0,-1 1-618,-1 2 1,1 1 0,-2 1 0,-2 3 699,0 0 1,-3 3 0,-3 2 0,4 4 0,-6 4-1,-11 6 1</inkml:trace>
  <inkml:trace contextRef="#ctx0" brushRef="#br0" timeOffset="34650">10177 5813 7533,'-40'0'3276,"28"0"-2685,44 11-951,0 3 1,5 2-136,4 6 0,0 2 180,2 2 1,-4-1 359,-14-5 0,-5-8 225,-3-29-360,-29-4 0,-7-5-90,4-11 0,1-1-225,-2 1 0,2 5 315,9-1 450,39 45-315,-11 9 0,1 5 225,8 8 0,-1 1 134,-7-9 1,-4-7 315,-2-12-540,-30-46-180,4 3 0,1-4-180,-4-1 0,4 0-90,6 9 0,7 6 450,30 8-135,-8 32 0,2 9-45,8 6 0,0 2-360,-5-2 1,-3-1 359,-7-8 0,-3-4 0,3-5 0,-10-11 0</inkml:trace>
  <inkml:trace contextRef="#ctx0" brushRef="#br0" timeOffset="34951">10537 5243 7533,'-40'-19'3276,"33"1"-3404,35 11-457,-1 12 1,2 6-1,1 4 0,-3 3 630,-6 7 0,-4 1-270,-1-3 0,-3-1 585,0 2 1169,21-35-1529,-10-5 0,-4-1 0,1-2 0,4-6 0</inkml:trace>
  <inkml:trace contextRef="#ctx0" brushRef="#br0" timeOffset="35301">10115 3557 7533,'-16'-34'1638,"36"31"0,12 11-1288,-2 6 0,4 6 1,3 4-1,1 4-819,-4-3 1,3 3 0,1 2 0,1 2 0,0 3 0,1 1 0,-2 1 140,-6-4 0,0 1 0,-1 3 1,1 0-1,0 2 0,0 0 1,0 1-1,-1 0 0,0 0 1,1 0 73,-3-3 0,0 1 0,0 0 0,0 0 0,0 1 0,-1-1 0,1 2 0,-1-1 0,-1 1 0,0 0 0,0 1 164,-2-2 0,-1 0 0,1 2 0,-1-1 0,0 1 0,0 0 0,-1 0 0,-1 0 0,0 0 0,-1-1 0,-1 0 0,0-1 38,1 7 1,-1-1 0,-1 1-1,-1-1 1,-1-1 0,0 0 0,-2 0-1,1-2 1,-1-1 0,4 9 0,-1-2-1,-1-1 1,-1-1 0,-2 0 0,-1-1-1,-5 4 1,0-1 0,0 1 0,0-1-1,-1 1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40:16.685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8554 10721 7533,'0'-28'-300,"1"0"0,14-14 0,9-5 345,-2 11 0,5-2 0,1-2 0,1 1-626,-2 1 0,1 1 0,0-2 0,0-1 581,-2 1 0,0-3 0,1-1 0,-2 2 0,-2 2-68,-2 3 1,-1 2-1,-2 1 1,0 1 333,2-3 1,-1 0-1,-4 5-131,-1-2 0,-10 11 513,-27 32-513,2 6 0,-3 5-45,-10 11 0,-1 3-45,2-3 0,3-2-45,5 0 0,12-12 90,24-23-45,16-15 0,9-8-105,-6 6 0,3-2 0,0 1 60,-1 1 0,0 2 0,-1 8 0,0 15 0,-6 9 0,-3 20 0,-25 3 0,-1 0 0</inkml:trace>
  <inkml:trace contextRef="#ctx0" brushRef="#br0" timeOffset="666">10550 6445 7533,'-16'-24'719,"1"0"1,0 17-810,-2 28 0,13 22 0,3 13-90,-4-17 0,-2 3 0,-1 2 0,-1 3-367,1-5 1,0 2 0,-1 1 0,-1 2 0,0-1 0,-2 0 445,0 0 0,-1 0 0,-2 1 0,1-1 0,0-1 0,0-1 137,-1 4 0,1 1 0,0-2 0,-1-3 0,1-3 189,-5 11 0,0-4 0,3-26 404,4-34-629,12-16 0,7-9-90,5-9 1,1-3-46,-5 2 0,-1 0 180,3 9 0,-4 2 764,-11-14 1860,-2 20-2399,0 12 90,29 0-315,2 10 0,3 8-45,0 14 0,2 9 0,-2 1 0,8 4 0,-4 6 0,-12 8 0,1 0 0,-1 1 0</inkml:trace>
  <inkml:trace contextRef="#ctx0" brushRef="#br0" timeOffset="51595">24260 4772 7533,'-13'-42'-270,"-1"0"0,4 14 0,3 0 270,5-5 0,4 1 630,4-15-405,7 22 0,3-1-136,9-8 1,5-1 0,-2 7 0,4-1 0,2 1-405,0 4 1,2 0-1,2 1 1,2 0 368,-5 3 0,1 0 0,2 1 0,0 0 0,2 2-243,3 0 1,2 0-1,2 2 1,0 1-1,1 1 234,-6 3 0,2 0 0,1 1 0,-1 2 0,1 0 0,0 2-15,1 2 0,0 1 0,0 1 0,0 1 0,0 2 0,0 1-45,-2 1 0,0 1 0,0 1 0,-1 2 0,-1 1 0,-2 1 15,4 4 0,-1 2 0,-1 2 0,-2 1 0,-3 3-304,2 5 1,-2 2 0,-3 2-1,-4 1 304,1 9 0,-4 2 0,-5-1 205,-5-6 0,-3 0 0,-2-2-25,1 8 0,-3-4 1171,3 6-991,5-21 910,7-28-1989,-5-9 696,-2 0-607,-12-3 635,-6 16 0,0 1 1,0 7-1</inkml:trace>
  <inkml:trace contextRef="#ctx0" brushRef="#br0" timeOffset="63099">21296 4524 7533,'-19'-36'359,"1"9"91,17-15 0,19 0-360,1 14 0,6-1-120,-1 6 0,3 0 0,2 1-358,7-5 1,3-1 0,3 3 409,-5 5 1,3 1-1,1 0 1,2 1-207,-3 1 0,1 0 1,2 1-1,0 0 0,1 2 244,-5 3 0,1 0 0,1 1 0,0 1 0,0 0 0,1 1-254,2 0 1,1 0 0,1 1 0,0 1-1,0 1 1,0 2 223,0 2 0,1 2 0,0 1 0,0 1 0,-1 2 0,0 2-75,0 0 0,-1 3 0,0 1 0,-1 1 0,1 1 0,-1 2-15,0 2 0,0 2 0,-1 0 0,1 2 0,-2 1 0,-1 0 15,-2 0 0,0 1 0,-1 0 0,-1 1 0,-1 0 1,0-1-49,2 3 0,0-1 1,-2 0-1,0 0 0,-2-1 115,2 2 1,0 0 0,-3-2-1,-3-2 347,8 5 0,-7-3-818,-8 5 749,-37-18 0,-12-4 1,-4 6-1</inkml:trace>
  <inkml:trace contextRef="#ctx0" brushRef="#br0" timeOffset="65282">24495 4375 6993,'-13'-19'360,"-4"-5"90,16 5-361,-5 0 91,12-10 0,12-3-180,5 2 0,7 0-45,6 3 0,5 0-152,-5 5 0,5-1 0,1 0 0,0 3 264,-3 5 1,0 3-1,0 1 1,3 0-32,-3-1 0,1 0 0,2 0 0,-1 2 0,-1 2 9,4 1 0,0 3 0,-1 2 0,-1 2-258,8 5 1,-2 3-1,-1 3 243,-2 1 0,-2 2 0,-3 5 30,-4 7 0,-4 3 0,-1 2 0,1 0 0,-1 0 0,-1 2 0,-4-2 0,-2 1 0,2 0 60,3 1 0,1-1 0,0-1-31,-4-6 1,-1-2 0,1-1-45,13 8 0,-2-3-45,-13-8 0,-4-2 270,2 0-90,-22-10 1185,-11-1-1185,3-6 421,-10-6-781,0-6 90,4-7-180,-15-17 180,3-3 135,6 10 0,-3-2 90,-1-8 0,-1-2-232,5 10 1,0-1-1,-2 0 97,-3-4 0,-2 0 0,-1 2-150,-1 2 0,-2 3 1,-3 2 59,-4 1 0,-3 3 0,-2 4 0,7 8 0,-1 2 0,-1 2 0,0 2-195,-2 1 0,-1 2 1,0 1-1,-1 3 240,-4 2 0,0 3 0,-1 2 0,1 1 45,1 2 0,0 1 0,0 2 0,0 2 0,8-3 0,-1 2 0,1 1 0,0 0 0,0 0 45,-8 6 0,1 0 0,0 1 0,3 0-45,5-4 0,3 0 0,0 1 0,1 0 0,0 3 0,1 0 0,1 1 0,4-3 0,-3 6 0,5-1 135,-2 7 0,5-3 135,8-5-90,8-8 508,5-13-688,11-21 1010,8-5-1145,1-2 0,3-2-45,3 3 0,4-1-310,2-4 1,3-3-1,6-1 475,-8 9 0,3-1 0,3 0 0,1 0 0,0 0 0,-1 2-21,2-2 0,-1 0 0,-1 1 0,2 1 0,2 2 36,-3 3 0,3 0 0,2 1 0,-2 2 0,-3 3 0,-4 2 0,4 1 0,-4 5 0,-6 7 0,-1 19 0,-1 0 0</inkml:trace>
  <inkml:trace contextRef="#ctx0" brushRef="#br0" timeOffset="66299">26999 4561 7533,'-20'-26'90,"1"0"0,-11-10 809,7 20-449,15 14 90,-3-3-540,22-1 89,19-6-224,8-2 1,7-2 134,-13 5 0,0-1 0,4 2-181,4-1 0,5 2 0,0-1 0,-2 2 91,1 0 0,-3 1 0,2 3 22,-2 5 1,3 2 0,-1 3-1,-4 1-16,0 2 0,-3 2 1,-2 3 83,-1 2 0,-1 1 0,-3 1 90,-2 1 0,-5-1 539,-5 0 91,-29-18-540,-13-12 175,6-5 1,0-2-491,0-1 0,0 0 132,0-2 0,1 0-177,-2 0 0,-2 3 135,1 4 1,-2 3 88,-11 0 1,-5 5-90,-6 9 1,-4 7-78,12-1 0,-1 3 0,0 3-88,-2 5 0,-1 2 0,4 1-285,-5 3 1,5 2 494,7 3 0,8-1 0,11 5 0,11 1 0</inkml:trace>
  <inkml:trace contextRef="#ctx0" brushRef="#br0" timeOffset="76333">17925 4722 7533,'11'-24'-180,"-3"10"719,5 3 91,-8 11-180,-5 0 0,0-11-630,6-20 90,-6 3 0,1-5 45,6-10 0,3-3-15,-2 10 0,1-2 0,4 1-141,4 0 1,4 1 0,3 1 200,0 6 0,4 1 0,1 1 0,0 1 30,9-2 0,1 2 0,1 3 30,4 2 0,2 4 0,-1 6-116,-6 5 1,-2 6 0,-1 6 25,-3 7 0,-2 7 0,-1 2 60,-3 2 0,-3 2 0,-1 2 30,-3 2 0,-2 1 0,-1-4 120,2 4 0,-1-11 449,18-31-629,-14-16 0,-1-10-180,-6 4 0,0-2 1,0 0-1,1 2 0,0 1 0,1 3 244,6-8 1,2 11 25,14 20 274,-12 21 0,0 8-185,3 9 1,2 1-45,2-2 0,2-4 0,3-2 0,2-9-90,-6-14 0,-1-8-90,-3-2 0,0-5-45,0-3 0,-2-1 45,-3 1 0,-1 8 180,1 17 0,-2 9 0,4 9 0,-2 5 45,-1 10 0,1 0-90,1-6 0,2-8-1440,15-11 1350,-19-21 0,-14-14 0,-11 13 0</inkml:trace>
  <inkml:trace contextRef="#ctx0" brushRef="#br1" timeOffset="88633">17317 11948 16209,'0'-37'-3277,"11"21"2683,-8 29 190,5 14 1,1 8 88,-5 8 0,-2 3 90,4 3 1,1-3 190,0-10 0,4-8 119,14-16-83,-9-36 1,-1-13 142,1-2 1,0-3-292,2-4 1,0 4 556,8 5 209,-9 49 0,2 12-322,4 10 0,2 5-67,-4-10 0,1 1 0,4-5 201,17 1 0,2-14-257,-2-23 0,-3-15-72,-18 2 0,-2-6 1,-6-1-422,-3-5 0,-5-1 1,-5 2-708,-5-3 0,-6 6 967,-10-2 0,-4 40 0,12 14 0</inkml:trace>
  <inkml:trace contextRef="#ctx0" brushRef="#br1" timeOffset="88866">18409 11638 12851,'-31'-8'226,"5"33"0,-1 17-383,9-13 1,1 3 0,-1 4 0,0 2-391,2-1 1,-1 4 0,1 2 0,-1 1 0,0 1 0,1-2 105,0 2 1,0 0 0,0 0 0,0 0 0,0 0 0,1-1 251,1-3 0,0 1 1,0-1-1,0-1 1,1-1-1,1-2 1,-2 4-1,1-1 1,1-3-1,1-3 1,-3 7-1,-1-1 1</inkml:trace>
  <inkml:trace contextRef="#ctx0" brushRef="#br1" timeOffset="89183">18334 12369 15765,'15'-29'-261,"-1"0"1,4 12 0,3 1 50,4-13 0,1 6 411,18 27-415,-25 39-542,-19-9 1,-7 3 248,-4 8 1,-4-2 336,-1-6 1,0-5-551,-3 5 394,30-31-328,28-36 674,-16 18 1,1 0-1,0-5 1,0 0-1,6 5 1</inkml:trace>
  <inkml:trace contextRef="#ctx0" brushRef="#br1" timeOffset="89666">18421 12468 13580,'-14'-40'-1054,"20"-5"416,25 8 501,-7 11 1,4 1-87,4-2 0,3 3 69,-1 2 1,1 7 228,-3 12 1,-1 10-69,2 11 0,-5 8-302,-7 10 1,-3 5 302,-2 1 0,-2-1 205,-8-10 1,0-11-321,0-20 5,0-23 0,-1-11-108,2-5 1,5-1-20,9 0 0,6 5 287,3 11 1,3 10 360,7 20 1,1 12-452,-12 3 0,-2 6 1,-2 1-225,-3-2 1,-3 1 0,-2 1 0,6 15 0,-4-2-1,-11-17 1,1 0 0</inkml:trace>
  <inkml:trace contextRef="#ctx0" brushRef="#br1" timeOffset="90046">19288 11650 10599,'39'-31'-2150,"-7"17"2254,4 25 0,-1 12-306,-12 10 0,-6 6 77,-4-5 0,-2 3 0,-5-1 46,-6 8 1,-5-4 347,0-7 1,6-7-3,32-13-367,4-11 1,11-4 0,1 0-174,-11 2 1,1 0 0,0-1 0,2 1 0,3 0 0,3 0 0,-2 0 0,-2 1 0,-1 4 0,-1-1 0,1 0 0</inkml:trace>
  <inkml:trace contextRef="#ctx0" brushRef="#br0" timeOffset="91099">18396 6929 7533,'-7'-13'0,"35"17"0,2 2 0,9 1 0,5 0-656,-2-2 1,6 0-1,2-1 1,3 0 0,0 0 529,-7-2 0,2 0 0,1-1 0,1 0 0,1-1 0,-1 0 0,1 0 171,-6 0 0,2 0 0,0-1 0,0 0 0,0 0 0,-1 0 0,-1-1 0,-2-1 60,6-1 0,0-1 0,-1 0 0,-2 0 0,-3-1 0,-2 1-135,19-2 0,-5 0 0,-26-4 290,-34-9-320,-24 12 0,-16 6 1,-5 0 23,11 0 0,-2 0 0,-3 1 0,-1 1 0,-1 0-205,0 0 1,-1 2 0,-2-1-1,1 2 1,-1-1 0,1 1 240,2-1 0,0 1 0,0 0 0,1 1 0,2-1 0,2 1 112,-8 0 1,1-1-1,6 2 1,13 4 2393,13 14-2394,37-16 1,23-6-1,11-2 1,0 1-69,-10 1 1,3 0 0,2 0 0,1 0 0,1-1 0,-1 1-422,-7 0 0,2 0 0,-1-1 0,0 1 0,0 0 0,-2 0 1,-2 0 376,3 0 0,0 0 0,-2 0 0,-3 0 0,-4 2 0,22 2 0,-26 2 0,-59 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42:20.764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3235 15629 7533,'-19'-34'-383,"-1"-1"1,1 1 0,-1-6 0,2-2 711,-3 0 1,0-4 0,9 2 344,13-5 1,13 6-270,10 9 0,10 9-270,12 7 0,4 17-657,-11 15 1,-1 11 0,-3 7 341,-11-1 0,-2 5 0,-3 3 1,-1 1-100,-3-3 0,-2 2 0,0 2 0,-2-1 0,-3 0 279,0 6 0,-4 0 0,-1-2 0,-4-3 240,-2 0 0,-2-3 0,-6-11 1240,-29-10-1210,15-47 0,6-20-480,9 8 0,6-5 0,4-3-228,3 11 1,3-2 0,1-1 0,3 0 0,0 2 99,3-4 1,1 0 0,3 2-1,-1 2 264,5-6 1,1 3 0,0 8 0,1 5 0,-5 16-1,-7 27 1</inkml:trace>
  <inkml:trace contextRef="#ctx0" brushRef="#br0" timeOffset="435">3805 15641 7533,'43'-20'292,"0"-1"0,-10 4 1,1-2-1,-2-1-322,-2-4 0,-1-1 0,-2-2-90,0-4 0,-2-2 0,-10-1-60,-12-10 0,-16 4 0,-18 5 1,-13 12 179,7 19 0,-3 9 0,0 5 69,-4 5 1,0 5-1,6 6 171,6 3 0,5 4 0,10 0 83,14 7 0,16-4-143,20-15 0,13-11-210,-4-10 0,4-7 0,-1-5-150,-2-4 0,-2-4 0,-4-2-180,8-10 0,-15-1-439,-30-5 1158,-41 56-179,10 10 0,4 8 0,6 4 0,16-1-585,31-4 0,16-8 405,-8-18 0,3-7 0,1-1 0,3 0 0,2-2 0,-3-3 0,-5-4 0,0 0 0,0 1 0</inkml:trace>
  <inkml:trace contextRef="#ctx0" brushRef="#br0" timeOffset="1187">4736 15431 7533,'27'-24'885,"-1"0"0,-2 1 1,-1 0-569,4-6 0,-4-3-524,-12 6 0,-8 2-276,-16 2 1,-10 5 67,-20 8 1,-8 11 504,11 7 1,-2 6 0,2 4-107,-1 4 0,1 5 1,6 3 174,4 2 1,5 2 0,18-6-49,28-10 0,16-7 1,0-12-224,-5-20 1,0-18 0,0-5-1,2 4 114,2 10 0,3 2 1,-2-1-1,-5-8-30,-9-2 1,-3-7 0,-3-3 0,-3-1 0,-4 4 0,-5 6-277,-7-7 0,-7 6 0,-4 17 631,-9 23-64,-3 23-177,18 14 0,6 15 0,7 6 1,7-6-304,7-16 0,8-2 1,4-1-1,-1-1 1,-4-1 56,-2 12 0,-3-2 1,8-6-70,11-10 0,9-3 1,-1-9-1,-13-13 148,-17-19 1,-7-10 176,12-15 1,-9-4 538,-20 5 0,-6 3 287,1-1-393,-8 38-291,16 24 1,9 9-377,15 11 1,9-2 43,-3-14 0,6-6-33,-1-7 1,3-4 0,-2-6 132,1-12 0,-4-8-40,-1-8 1,-6-3-32,-6-11 262,-12 27-209,-6 17 12,12 19 1,9 6-1,0-12 0,4-4-120,5-1 0,4-3 0,0-5-151,12-10 0,-1-7 47,-2-3 1,-5-3-1,-14 3 1,-5 1 0,-2-2-1</inkml:trace>
  <inkml:trace contextRef="#ctx0" brushRef="#br1" timeOffset="1339">5206 14600 8751,'-26'-39'-348,"8"26"0,12 16 0,6 22 0</inkml:trace>
  <inkml:trace contextRef="#ctx0" brushRef="#br1" timeOffset="1767">6235 14947 16679,'-14'-36'-974,"-1"0"0,-9 15 1,-7 4 458,-11-2 1,-4 9 623,13 15 1,0 7 0,3 3-109,-9 11 0,13 6-69,22 0 0,13-1-166,14-6 1,10-6 49,3-7 0,7-4 0,-1-5-239,-5-4 0,0-5 1,-1-3 308,0-3 0,-1-3 0,-5-2-6,0-6 1,-11-2-245,-26-23 702,-22 57 135,-2 15-120,30 2 0,13 3-742,16-5 1,11-4-32,-3-9 0,4-3 1,-1-1-50,-5 0 1,-1-1 0,0-2 0,19-3 0,-5-2 0,3 1 0</inkml:trace>
  <inkml:trace contextRef="#ctx0" brushRef="#br1" timeOffset="2498">7028 14786 10058,'13'-41'-93,"-1"0"0,0-1 0,2-5 0,-7 3-51,-7 6 1,-11 10 327,-19 27 1,-7 12 101,-1 5 1,0 9-63,5 6 0,0 7 0,9 2-368,12-4 0,5 2 0,4-2 140,-4 12 0,12-5-198,23-14 1,14-5 0,2-8 120,0-14 1,2-8-1,3-4-277,-8 2 1,2-2 0,2-1-1,-2-2 1,-3-2 303,0-2 1,-2-2-1,-3-3 1,-3-1-1,6-9 1,-5-2 0,-16 2 168,-36-13 232,-24 23 124,14 32 0,3 9 142,7 16-555,20-10 1,10-1-314,10-6 1,8-4 50,10-5 1,3-6-92,-10-2 0,-2-3 733,-1-3 0,0 3-172,7 14 0,1 3-299,-12-10 0,4-2-251,4 6 1,6 2 0,4-1-1,-1-6 202,3-9 1,3-6 0,-1-3 0,0 0-115,-9 1 1,1 0 0,-1-1 0,-1-2-1,-2 0 435,8-5 1,-1-1-1,-4-2 1,-6-1 215,-4-6 0,-5-3 1,-18 8-5,-39 4 0,-17 11-390,16 8 0,-2 7-27,-9 8 1,-2 5 0,22 4 106,43 9 1,21-1-365,-4-14 1,7-3-1,5-2 1,2-2 67,-5-2 0,3-2 1,3 0-1,0-3 1,0 0-1,-2 0 0,3-2 1,-1-1-1,-1-1 1,-1-1-1,-1 0 1,1-2-1,1 0 0,0-1 1,0 1-1</inkml:trace>
  <inkml:trace contextRef="#ctx0" brushRef="#br0" timeOffset="3421">10264 14848 7533,'-12'-34'1799,"16"16"-1709,32-6-270,4 24 0,12 7-289,-17-4 1,5 1 0,5 1 0,2 0 0,0 0 0,0-1 0,-4 1 130,-1-1 1,-4 0 0,0-1 0,1 1-1,4-1 1,7 1 376,-14-2 0,3-1 1,3 1-1,3 0 1,2 0-1,1-1 0,2 1 1,1-1-1,0 1 1,0-1-1,1 0 0,-2 0 1,0 1-1,-2-1 1,-2 0-1,-2 0-88,7 0 0,-2 0 0,-1 0 0,-2 0 0,0 0 0,0 0 1,0 0-1,1 0 0,2 0 0,1 0 0,4 0 63,-12 0 0,1 0 0,2 0 0,0 0 1,2 0-1,0 0 0,2 0 0,0 0 1,0 0-1,0 1 0,1-1 0,0 1 1,-1-1-1,0 1 0,0 0 0,0 0 1,-2 1-1,0-1 0,-1 1-98,3 0 0,0 1 1,0 0-1,-1 0 0,0 0 1,0 1-1,0-1 0,-1 1 1,0 0-1,0 0 0,-1 0 1,1 0-1,-1 0 0,-1 0 1,0 0-1,0 0 35,5 0 1,0 1-1,-1-1 1,-1 1 0,1-1-1,-2 1 1,1 0-1,-1-1 1,0 1 0,0 0-1,0 1 1,-1-1-1,1 1-67,0 0 0,2 0 1,-1 1-1,1-1 1,-1 1-1,0 0 1,0 0-1,-2 0 1,-2 0-1,-1-1 0,-1 0 1,-3 0 55,12 2 0,-2 0 0,-4 0 0,-1-1 0,-2 0 0,-2-1 172,7 3 1,-1 1-1,-6-5 1,-9-8 2062,-1-37-2265,-55-1 120,-2 7 0,-8-5 0,2 3-30,4 6 0,0 2 1022,-5-3 0,3 6-752,8 13 2652,16 34-2608,7 1 1,6 2-360,12 3 0,5 1 45,0 7 0,2-1 0,1-9 0,-1-3 0,-8 0 0,1 1 0</inkml:trace>
  <inkml:trace contextRef="#ctx0" brushRef="#br0" timeOffset="3774">14938 15988 7533,'11'-44'1214,"1"-1"0,19 27-1664,-3 32 1,-1 14 239,-10 0 0,-2 4 0,0 1-883,5 7 1,0 1 0,-1-2 1069,1-2 1,-1-1 0,-3-2 0,0-2 0,7 3 0</inkml:trace>
  <inkml:trace contextRef="#ctx0" brushRef="#br1" timeOffset="3917">14962 15654 8152,'5'-15'-60,"2"5"1</inkml:trace>
  <inkml:trace contextRef="#ctx0" brushRef="#br1" timeOffset="4271">15371 16063 8941,'-2'-30'244,"0"1"0,6-18 335,33 40-807,-13 16 1,0 5-6,2 5 0,-1 2-8,9 8 1,0-1 231,-5-7 0,0-4 556,0-5 1,-3-12 167,-5-33 1,-5-13-415,0 14 0,-1-1-861,-6-2 0,0-3 0,3 9 568,25 4 1,-4 28-1,3 22 1</inkml:trace>
  <inkml:trace contextRef="#ctx0" brushRef="#br0" timeOffset="4632">15979 15865 7533,'3'-33'1304,"-1"1"0,33 16-1214,6 35-360,-16 4 0,1 8 1,2-2-151,1-4 0,2-2 0,-5-3 420,14 9 450,-9-64-810,-38-10 0,-7-6-90,8 12 1,5 4 272,8 1 1,5 11 0,16 29 0,8 8 0</inkml:trace>
  <inkml:trace contextRef="#ctx0" brushRef="#br0" timeOffset="4971">16897 15902 7533,'0'-44'0,"1"-1"0,-21 19 0,-10 3 0,1 3 0,4 1 0,-3 7-23,-6 10 1,-7 7-1,-1 4 1,8 2 67,1 10 0,7 7 269,3 14 1,9 1-315,15 0-90,28-24 0,15-3 0,-4-7 0,-7-9 1,-1-4 89,6-1 0,3-2 0,-7-5 179,-11-6 1,-7-4 90,-3-4 0,-10 1-540,-26 5 360,12 22-1079,11 46 989,33-12 0,-12-11 0,3-3 0,0-9 0,0-1 0</inkml:trace>
  <inkml:trace contextRef="#ctx0" brushRef="#br0" timeOffset="5584">17503 15889 7533,'-11'-40'209,"0"0"1,9 8 0,-7 7-300,-29 10 0,-8 13-45,17 7 1,-1 5 253,-4 1 1,-3 3 0,5 4 150,0 10 0,11 4-180,11 7 0,13-3 45,26-10 0,10-8-180,-3-7 0,5-10 45,-5-9 0,4-7 0,-1-6 0,-8-4-60,-6-12 0,-9-8 0,0-1-432,-1 9 0,1-3 1,-3 0-1,-6 0 469,-8-1 1,-5-2 0,-4 1-1,-1 4-187,-3 1 0,-2 3 1,0 5 154,0-1 0,1 14-35,-2 47 150,18-3 0,6 8 0,2 2-38,-2-3 1,1 3-1,2 2 1,2-2-50,3 4 0,3 0 0,2-1 1,1-4-4,7 4 0,2-4 0,2-4 0,-2-8 0,2-3 0,0-10 120,7-15 0,-4-13 314,-10-12 1,-6-8 223,-5-2 1,-4-1-584,-6 5 0,-3 5-135,-1 10 90,6 51 238,5-1 1,7 2-464,7 4 0,6-4 225,6-4 0,3-8 0,-7-12 0,-1-6 0,-6-7 0,0 0 0</inkml:trace>
  <inkml:trace contextRef="#ctx0" brushRef="#br0" timeOffset="5687">17863 15431 7533,'-13'-24'-45,"0"1"0,6-1 0,15 33 0</inkml:trace>
  <inkml:trace contextRef="#ctx0" brushRef="#br0" timeOffset="6371">18533 15827 7533,'3'-40'449,"1"1"1,-12-1 0,-6 4-900,-11 4 0,-7 6 180,-14 8 1,-3 11 269,5 14 0,3 11 0,-2 12 0,14 9 224,25 5 1,16 1-195,5-15 0,8-2 0,2-3-60,2-4 0,3-4 0,2-6 120,10-7 0,4-8 0,-8-7 45,-5-11 0,-8-8 45,1-7 0,-10-3-180,-17 6 0,-9 5-810,-11 4 631,-1 50-46,24 2 0,8 3 45,1 1 0,8-2-120,6-9 0,6-4 1,-2-4 299,1-8 0,-1-7 224,5-8 1,-7-10 405,-19-9 0,-7-3-91,-5-15-539,-5 13-180,2 64-90,16-4 1,5 3 89,2 8 0,4-2 90,10-8 0,5-7-45,-5-8 0,-1-11-360,-5-17 1,-3-8 1123,-3 2 1,-4-2-1,-7-2 1,1 4 270,19 11-1530,3 33 0,1 10 180,-7-11 1,0 1 240,1 1 0,2 2 0,-2-5 0,-4-6 0,-2-3 0,22 3 1</inkml:trace>
  <inkml:trace contextRef="#ctx0" brushRef="#br0" timeOffset="6770">19822 15654 7533,'-6'-32'809,"-6"24"-719,-10 15 0,-3 11-180,3 6 0,0 7 0,1-1-135,-8 4 1,8 3-196,20 2 0,8 4 0,9-9 150,18-11 1,10-7-128,-6-3 0,5 1 0,2-2 0,-2-6 397,2-6 0,-1-7 0,-1-2 329,5-4 1,-2-4 0,-6-3-150,-3-5 0,-16-5 1458,-28-8 0,-14 4-1343,-16 12-250,-5 22 0,7 13-675,32 28 630,30-4 0,12-1 0,-6-11 0,2-3 0,0-6 0,1-1 0,-1 1 0</inkml:trace>
  <inkml:trace contextRef="#ctx0" brushRef="#br0" timeOffset="7553">20777 15145 7533,'-17'-13'-135,"35"9"0,16 2 314,-2-1 1,7-1 0,5-1 0,3 0 0,1 1 0,-3-1-727,-2 1 1,0 1 0,0 0 0,1-1 0,3 0 0,4-1 399,-10 0 1,3 0 0,1-1 0,3 0 0,1-1 0,2 0 0,0 0 0,0 0 0,0 0 0,0 0 0,-1 0 0,-1 0 78,-1 1 1,-1 0 0,-1-1-1,0 1 1,1 0 0,-1-1-1,1 1 1,0 0 0,1-1 0,0 1-1,2-1 1,0 0 33,-4 1 0,1 0 0,0 0 1,1 0-1,1-1 0,0 1 1,1-1-1,0 1 0,0-1 0,1 1 1,-1-1-1,1 1 0,-1 0 1,0 0-1,0 0 0,-1 1 12,0 0 0,0 0 0,-1-1 0,1 2 0,0-1 1,-1 0-1,1 0 0,-1 1 0,1-1 0,0 1 1,0 0-1,0 0 0,0 0 0,1 0 0,0 0 1,0 1-29,-2-1 0,0 1 0,2 0 0,0 0 0,0 0 0,1 0 0,-1 1 0,1-1 0,0 0 0,-1 1 0,0 0 0,0 0 0,-1 0 0,-1 0 0,-1 0 0,0 1 0,-2-1 0,-1 1-15,10-1 0,0 1 0,-3 0 0,0 0 0,-2 1 0,0-1 0,-1 1 0,0 0 0,0 1 0,0-1 0,1 1 65,0-1 0,2 1 0,1 0 0,0 1 0,-1-1 0,0 1 0,-2 0 0,-2 0 0,-4 0 0,-2 1 0,-5 0 151,13 3 1,-7 0-1,-5 0 1,-1 1 73,23 1 0,-20 3 924,-38 7-1284,-28-9 0,-16-5 15,4-4 0,-4-2 1,-2-1 522,9 1 1,-2 0-1,0-2 1,0-1-292,0-4 1,0-2-1,1-1 1,1 1 979,-4-2 0,2 0 0,2-1-656,2-2 1,1 0-1,9 5 1600,7 8-1766,17 13-181,20 7 1,14 5 0,-1-2-360,-1 5 1,1-1-1,4-2 1,4 1 0,-6-2 0,-9-4 0,-2-1 0,1-2 0,1 1 0</inkml:trace>
  <inkml:trace contextRef="#ctx0" brushRef="#br1" timeOffset="7870">26986 14984 8088,'13'-19'-78,"-1"1"1</inkml:trace>
  <inkml:trace contextRef="#ctx0" brushRef="#br0" timeOffset="8221">26863 14650 7533,'34'-28'749,"-1"1"1,7 20-1,0 14-929,-3 20 1,-3 12 119,-9-7 0,-2 3 0,-3 0 15,1 10 0,-5-2 359,-7-12 1,-6-13 315,-9-29-315,-2-14 0,2-8-255,2 1 0,3-4 0,4-1-629,6-6 0,4 0 1,7 3-512,7 5 1,7 2 0,-2 3 694,-6 5 1,-1 1-1,3 7 1,20 6 0,-4 11-1,-6 14 1</inkml:trace>
  <inkml:trace contextRef="#ctx0" brushRef="#br0" timeOffset="8605">27991 14798 7533,'19'-34'329,"0"0"1,-7-3 0,-10 1-375,-15 2 0,-10 4-135,-14 1 0,-8 7 5,8 13 0,-2 4 1,0 6 233,3 4 1,1 6 0,4 4 236,-7 15 1,14 5 18,25 4 0,15-2-315,12-8 0,10-7 0,-4-10 0,3-3 0,-1-7 45,12-12 0,-6-9-144,-13 1 0,-8-5 9,-14-3 0,-10 1 90,-29 0 180,5 37 0,47 27-390,7-21 0,10-1 0,-2-1-172,9 5 0,2-3 0,-2-7 0,3-1 0,-6-2 0,-9-2 0,0 0 0</inkml:trace>
  <inkml:trace contextRef="#ctx0" brushRef="#br0" timeOffset="9220">28760 14674 7533,'12'-48'539,"-5"3"-719,-14 18 1,-8 4 89,-19 6 0,-11 8 299,7 5 1,-3 4 0,-2 4-148,4 3 0,-2 3 0,1 2 0,3 2 177,-4 3 1,4 2 0,4 4 64,-3 12 1,19-1-35,34-11 0,14-8-330,-1-12 0,6-8 0,1-3-53,-1-2 1,1-3 0,0-3-1,-2-3-169,-2-6 0,-1-3 1,-2-4-1,-4 0 237,-1-2 0,-3-2 0,-3-1 0,-5-1-158,-4 0 1,-5-1 0,-3 1 0,-1 2-188,-1-3 0,-2 2 1,-5 9 29,-24 3 450,17 51 0,3 18-150,4-1 0,2 4 0,4 2-124,2-7 1,3 1 0,2 1 0,5-3 138,3-1 0,5 0 0,3-2 0,2-4-15,10 3 0,4-4 0,2-8 60,-2-10 0,1-7 0,-2-8 180,3-17 0,-7-11 776,-15-12 0,-7-3-821,-5 6 0,-1 2-90,-4 3 0,4 11-135,13 30 445,-3 9 0,1 4-670,9 15 1,5 2-46,4-5 0,2-3-27,-6-5 1,-1-4 0,-1-11 0,-3-4 0,-1-2 0</inkml:trace>
  <inkml:trace contextRef="#ctx0" brushRef="#br1" timeOffset="9354">28908 14018 7533,'11'-40'15,"-3"17"0,10 24 1</inkml:trace>
  <inkml:trace contextRef="#ctx0" brushRef="#br0" timeOffset="10054">29751 14576 7533,'-6'-34'-210,"1"0"0,-12 12 0,-7 3-60,-17-5 0,-5 8 540,12 14 0,-2 7 0,1 1-60,-2 2 0,0 1 0,5 6 59,-3 13 1,13 7-45,25 6 0,16 0-465,4-17 0,6-2 0,4-4-95,7 1 0,4-3 0,0-8 425,-3-9 0,1-7 0,-5-5 270,4-15 0,-8-9-80,-17 7 0,-4-4 0,-6 2-145,-6-9 0,-5 5-478,-3-6 73,12 66 45,11 1 0,7 2-180,11 9 1,4-2 164,-8-14 0,1-2 0,0-5 404,6-2 0,-2-9 330,-10-15 1,-6-6-180,-9-6 0,-6-2-90,-6 0 0,-1 3-495,-3-1 90,12 43-225,10 1 1,6 2 314,6 5 0,4-1 135,8-6 0,3-6 269,-1-7 1,0-7 360,-6-9 0,-2-5-406,-1 2 1,-3-2-495,-5 1 0,2 4-180,9 10 1,1 5 404,-5 2 0,-1 1 0,4 5 0,0-1 0,-10-3 0,0 0 0</inkml:trace>
  <inkml:trace contextRef="#ctx0" brushRef="#br0" timeOffset="10436">31275 14302 7533,'-2'-26'-180,"-1"-1"0,-9 8 360,-30 15-225,18 27 0,1 10 45,-3 6 0,7 5 0,11 3 0,15-1-90,8-18 0,9-2 0,4-4-349,11-1 0,6-4 0,3-5 371,-7-6 1,3-3 0,0-3-1,-2-2 158,-2-3 0,0-1 0,-2-3 0,-3-3 383,6-7 1,-4-5 0,-10-2 155,-13-7 1,-14 0-405,-20 1 0,-13 9 44,-11 13 1,-3 13-135,3 7 0,11 11 90,24 11 0,15 5-225,12-10 0,11 0 0,4-1 0,-2-1 0,1 2 0,0-2 0,3-1 0,1-4 0,0 0 0,0 1 0,1-1 0</inkml:trace>
  <inkml:trace contextRef="#ctx0" brushRef="#br0" timeOffset="11120">28648 15790 7533,'-20'-24'989,"-1"0"1,-19 18-1620,16 29 0,4 12 360,5 9 1,10 2 179,12-5 0,10-5 269,11-9 1,7-11 45,3-22 0,-3-12-315,-3-10 0,-13-9 60,-21 5 0,-12-3 0,-4 2-60,-5 3 0,-5 4 1,-2 3-241,-4 6 0,-2 4 0,2 6 255,-1 7 0,8 10 0,18 29 1,22-18-1,0 0 0</inkml:trace>
  <inkml:trace contextRef="#ctx0" brushRef="#br0" timeOffset="11721">29106 15815 7533,'3'-30'1638,"0"0"0,-2-7-867,-1-4-1310,-12 52-361,3 33 405,7-12 1,4 1 359,10 0 0,7-3 180,4-6 0,5-11 270,3-15 0,1-12 44,1-15 1,-4-5-315,-11 5 0,-3 0-225,-1-6 0,0 12-180,4 34 135,8 2 1,7 1-271,9 5 0,5-4 255,-8-8 0,3-4 1,-3-7 149,-2-8 0,-2-6 0,-5-5 94,-4-5 1,-5-5-1,-6-3 206,-6-9 0,-6-4 0,-4 0-60,-1 5 0,-4 0 0,-1 4-195,-5-10 0,-1 12-765,6 25 720,10 38 0,7 19 240,1-5 0,4 4 0,2 2-384,-2-5 1,1 1-1,2 1 1,1-2 233,2-2 0,2 0 0,0-2 0,-1-2 60,-2-1 0,0-2 0,0-12 750,15-14-271,-37-43 1,-10-18 209,4 13 1,0-2 0,3-2-529,3 8 0,1-2 0,4 1 0,7 4-221,12 1 0,8 5 0,2 3 0,-5 4 0,1 4 0,4 5 0,11 14 0,1 1 0,0-1 0</inkml:trace>
  <inkml:trace contextRef="#ctx0" brushRef="#br1" timeOffset="12451">5454 16124 13666,'-7'-13'-492,"7"-2"348,4 41 1,5 17 124,9-11 1,5 1-324,-6-3 0,2 3 0,3-3 54,4-3 0,4-3 0,1-3-1,12 5 1,2-10-342,0-17 0,-3-10 614,-17 1 0,-4-3 1,1-5-1,-5 0 1,-10 0-1</inkml:trace>
  <inkml:trace contextRef="#ctx0" brushRef="#br1" timeOffset="12600">5367 15951 13683,'-6'-27'-1633,"0"0"1,4 3 1746,4 2 1,10 35 0,1 12-1</inkml:trace>
  <inkml:trace contextRef="#ctx0" brushRef="#br1" timeOffset="12984">5888 16063 14581,'-12'-42'-825,"21"26"1357,18 42-1376,-1-4 0,4 0-49,1-1 0,1-3 671,0-3 1,-2-6 269,15-14 478,-15-32-244,-16 6 0,1-2 402,2 0 1,3 2-331,8 1 0,6 10 100,6 16 1,1 12-461,-10 5 0,-1 5 0,-2 2 0,3 9 0,-3 4 0,-5 6 0,-1-1 0</inkml:trace>
  <inkml:trace contextRef="#ctx0" brushRef="#br1" timeOffset="20983">18781 8751 14423,'-14'-19'-2794,"8"6"1936,24 8 1465,25-1-453,-13 3 0,3-1-61,7 1 1,1-1-65,-4-2 1,-4 1 92,6 4-302,-74-5 539,-8 6 1,-10 0-218,17 0 0,-4 0 0,0 0 0,-1 0-210,0 0 0,-1 0 1,1 0-1,2 0 110,-5 0 1,2 0 0,6 0 10,-13 0-194,87-5 99,-6 4 0,5 1 0,2-1-48,1 0 0,2-2 1,-2 2 101,1 0 1,-1 1 0,-4 1 79,5-3 0,-19 4 156,-31 3-273,-19-1 1,-10-1 29,-2 4 1,-4 1 0,3 1-1,-5 0 1,4 2 0,2 5-1,0-1 1</inkml:trace>
  <inkml:trace contextRef="#ctx0" brushRef="#br0" timeOffset="26683">19735 8701 6633,'0'-26'1619,"0"2"-1079,0 12-990,0 5 450,0 2 0,5 5 0,2 0 0</inkml:trace>
  <inkml:trace contextRef="#ctx0" brushRef="#br0" timeOffset="26833">19797 8701 7533,'-7'-28'-1080,"1"6"1080,6 22 0,0 6 0,0 1 0</inkml:trace>
  <inkml:trace contextRef="#ctx0" brushRef="#br0" timeOffset="27719">16475 11006 7533,'-39'5'-1619,"9"-3"1619,18 3 0,6-10 0,6-2 0</inkml:trace>
  <inkml:trace contextRef="#ctx0" brushRef="#br0" timeOffset="27887">16450 10993 7533,'-32'-13'-720,"8"2"-269,11 16 989,13-3 0,7 8 0,5-3 0</inkml:trace>
  <inkml:trace contextRef="#ctx0" brushRef="#br0" timeOffset="28137">16500 11018 7533,'-36'-5'359,"8"-2"-179,-2 0-270,18-4-899,23 4 90,4-5 899,10-1 359,-13 6 451,-12 2-630,-7 5-180,0 5 0,-4 2 0,4 6 0</inkml:trace>
  <inkml:trace contextRef="#ctx0" brushRef="#br0" timeOffset="29834">20628 8788 7533,'25'-14'-1619,"-1"-2"1709,7 9-90,0-6-90,1 1 0,-7 5 90,-13 2 0,-23 10 0,-15 8 719,-13 0-449,2 0 0,12-8 0,2-5-90,15 0-270,-3-5-180,38-2 90,-1 3 0,5 1 45,14-1 0,4 2 165,-14 2 0,-1 0 0,-1 0 15,11 0 0,-7 0 315,-11 0-360,-68 0 60,12-1 0,-5-1 0,-2 0 30,-9-2 0,-3 0 0,0-1 6,0 1 1,0 0 0,2-2 23,10 1 0,3-1 0,3 0-30,-17-7-720,78 6 450,3 6 0,6 2-30,-3 2 0,2 2 1,0 0 179,-2-1 0,0 1 0,-1 0 254,14 1 1,-5 0-90,-7-2 0,-17-2 585,-30-2-675,-15 2 0,-9 1-135,-9 0 0,-4 1 0,8 0 0,0 0 0,2 0-90,-2 0 0,5-1-110,-10-3 290,52-7 0,27-5 0,13 0 0</inkml:trace>
  <inkml:trace contextRef="#ctx0" brushRef="#br0" timeOffset="31704">17032 10572 7533,'-19'0'-270,"6"-6"450,41-12-45,3-3 0,7-6-91,-6 6 1,4-3 0,3-1 0,1-2-504,-5 3 0,1-1 1,1 0-1,1-2 0,1 0 1,-1-1 496,1 0 1,0-1-1,0-1 1,2 0-1,-1 0 1,0 0 0,-1 1-39,0 0 0,0 1 0,0-1 0,0 1 0,-1 1 0,-1 0 0,0 2 0,6-5 0,1 1 0,-2 1 0,-2 1 0,-4 3 0,5-5 0,-5 3 0,-4 7 0,13 1 0</inkml:trace>
  <inkml:trace contextRef="#ctx0" brushRef="#br0" timeOffset="32203">16673 10622 7533,'-30'-18'-360,"15"4"360,-2-15 90,39-8 45,-5 2 0,5-3-75,4 3 0,6-2 0,1-3-539,-8 7 0,1-2 1,1-2-1,2-2 0,0 0 569,-3 4 0,1 0 0,2-2 0,-1-1 0,2 0 0,-1 0 0,0-1-288,-1 2 0,0-1 0,0 0 0,0-1 0,0 1 0,1-1 1,0 1-1,0 1 198,1 0 0,0 0 0,0 0 0,1 0 0,0 1 0,-2 1 0,0 1 0,-2 2 0,6-8 0,-3 1 0,0 2 0,-2 3 0,1 2 0,0 7 0,0-1 0,-1 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43:35.214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2479 4252 7533,'28'-25'1709,"6"16"-1709,-1 13 0,7 5 0,5 2-126,-7-3 0,4 1 0,2 0 0,0 1 0,1 1-421,-6-1 1,1 1 0,0 0 0,1 1 0,1 0 0,1 0 354,2 1 1,1-1 0,2 0 0,0 1 0,0 0 0,-1 0 0,-2 1 146,2 1 0,-1 1 0,-1 0 0,0 1 0,-1 1 0,0 0 120,-2 2 0,1 0 0,0 1 0,-2 0 0,0 1 0,-2 0 111,2 1 0,-1 1 1,-1 0-1,-2 0 1,-1 1 37,2 2 1,-1 2 0,-3-2 0,-3 0 207,0-1 1,-4-1 0,-3 0-478,1 4 1,-7-3-226,-13-2 135,-26-16 0,-10-4 135,-14-3 0,-5-2 45,15 1 0,-3 1 0,-1-1 0,0-1 395,-4-3 0,-1-1 0,0-2 1,0 1-329,3-1 0,-1 0 1,1-2-1,1-2 23,3-1 0,-1-3 0,3-1 0,3-3 388,0-3 0,4-4 1,6 0-524,0-8 0,13-2-450,24-4 0,13 1-60,-1 15 1,6 2-1,2-1 169,-3 2 1,3 0 0,0 0 0,1-1 407,2-1 1,2-1-1,-1 0 1,0 1 179,-2 1 0,0 1 1,0 0-1,-4 1-7,0-2 0,-2 1 0,-4 14-150,3 21 0,-9 17-90,-14 6 0,-10 11 0,-3 5 0,1-2 0,3-12 0,0 0 0,-1 1 0,0 0 0,0 3 0,0 3 0,0 0 0,0 0 0,0-1 0,0 1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43:50.248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16587 4921 7782,'-9'-30'-102,"0"1"1,-6 7 0,-1 1 80,3-2 0,-1 3 0,-22-2 99,6 21-87,3-5 93,8 17 2,30-3-57,10 4 1,8 0-30,14-2 0,7-1 30,-7 1 0,3 0 0,2 1-327,-7-3 1,2 0-1,1 0 1,1-1 314,-4 0 0,0 0 0,1-1 0,1 0 0,1 0-322,3-1 1,1-1 0,0 0 0,1-1 0,1 0 348,-6 0 0,1-1 0,1 0 0,0 0 0,0-1 0,0 0-45,1-1 0,1-1 0,0 0 0,0 0 0,0-1 0,-1 1 15,-1 1 0,-1 0 0,0 0 0,0 0 0,0 0 0,-1-1-15,0 0 0,-1 0 0,1 0 0,-1 0 0,-1 0 0,0 1-210,4-1 1,-1 2 0,-1-1-1,0 0 1,0 0 227,0-1 0,-1 0 0,0-1 0,0 1 0,0 0-36,0 1 0,-1 0 0,0 1 0,0-1 0,0-2 18,-2-1 0,0-1 0,0-1 0,0 0 0,-1 0-90,10-1 1,0-1-1,-2-1 1,0-3 156,-4-2 0,0-2 1,-2-1-1,0-2 0,-2 1 1,-1-1 0,-2-2-1,0-1 41,-3 0 1,-1-2 0,-2-1-1,-1 0-138,5-6 0,-3-1 1,-2-1 88,-4-2 1,-3-1 0,-2-1 0,-2-2 0,-2-1 0,-2-1-90,0 0 0,-2 1 0,0-2-60,-1-4 0,0 0 1,-2 0 118,-1 3 1,-1 0 0,-2 1 0,-4-1 0,-3 0 0,-3 1 383,-3 3 1,-4 1 0,-5 1-444,-9-4 0,-6 1 1,-1 2 29,2 7 0,-1 3 0,-4-1 142,-2 2 1,-3 0 0,-3 1 0,0 2-161,6 5 0,-2 1 0,0 1 0,-1 1 0,2-1 59,1 1 0,0 1 0,1 0 0,-2 0 0,-1 0-11,-2 0 0,-2-1 0,-1 1 0,0 0 0,2 0 0,2 2-178,-4-1 1,3 1 0,1 1 0,-3 0 147,-1 0 0,-1 0 0,-2-1 0,1 2 0,0 0-18,6 3 0,0 0 0,0 1 0,0 0 0,-1 1-240,-5-1 1,0 1-1,0-1 1,-1 2 0,0 0 221,-2 0 0,1 1 0,-1 1 0,0 0 0,1 0 36,-1 1 0,0 0 0,1 1 0,-1 0 0,1 2 18,0 2 0,0 1 0,1 1 0,0 1 0,-1 0-18,7 1 0,-1 1 0,0 0 0,0 1 0,2 0 0,1 1-18,-1 1 0,3-1 0,0 2 0,0 1 0,-1 2 18,0 2 0,-1 2 0,-1 2 0,1 0 0,3-1 0,4-1 0,-6 2 0,5-2 0,0 5 0,-3 5 0,-1 5 0,1 1 0,6 1 0,2 4 0,5 1 0,1 0 0,0-1 0,1 1 0,1 2 22,2 0 1,0 3-1,2 0 1,1-3 7,4-5 0,2-3 0,-1 3-30,1 1 0,-1 2 0,0 1 0,2-1 53,1 4 0,2 0 0,-1 1-76,-1-4 1,-2 3-1,1-1 1,2-1-8,2 2 0,3-1 0,-1 1-30,-5 5 0,0 0 0,8-4-90,9-13 0,7-3 0,3-1 150,2-1 0,3-2 0,2-2 0,3-2 0,2-3 0,2-2 0,1-4 0,0 0 0,0 1 0</inkml:trace>
  <inkml:trace contextRef="#ctx0" brushRef="#br1" timeOffset="5833">17206 5863 7533,'-36'-14'299,"1"1"1,1 1 0,2 1 420,-6 4-360,2 29-315,21 12 0,5 11-225,2-1 0,3 5 0,4 2-425,4-4 0,2 1 1,3 1-1,4-3 222,1-3 1,3-1 0,3-2 0,3-3 382,2-7 0,3-1 0,2-4 0,0-6 0,17 1 0,-1-13 0,-7-14 0,0 0 0</inkml:trace>
  <inkml:trace contextRef="#ctx0" brushRef="#br1" timeOffset="6150">17565 6148 7533,'-44'-8'314,"19"15"1,2 9-360,1 12 0,5 7 90,2 9 0,10 2-90,12-8 0,9-5 90,5-7 0,6-10-15,4-19 0,4-11 0,-4-4 15,2-11 0,-4-8-105,-7 3 0,-2-5 0,-8 0-75,-15-8 0,-11 4-135,-9 6 1,-6 12 44,-4 21 0,0 13-1414,1 24 1,8 9 1513,12-10 1,7 2 0,5 13 0,6-2 0,14-1 0</inkml:trace>
  <inkml:trace contextRef="#ctx0" brushRef="#br1" timeOffset="6500">17851 6172 7533,'-38'-31'449,"7"6"181,11 13-1170,20 12 540,31 28-90,1-8 0,3 1 45,-10-1 1,1-1 88,21-1 1,-3-12-134,-18-18 89,-1-9 0,-4-7-90,-15-3 0,-5-2 90,2 4 0,-1 4-90,-2 7-270,17 51-45,-1-9 0,5-1 405,9-4 0,3-7 0,-3-7 0,0-6 0,-1-8 0,1-1 0</inkml:trace>
  <inkml:trace contextRef="#ctx0" brushRef="#br1" timeOffset="7051">18495 5714 7533,'-15'-22'0,"0"1"0,-22-1 180,-13 28-91,26 15 1,3 9-45,-2 9 0,9 4-180,18 0 1,12-3-91,12-11 0,9-7 165,-2-9 0,5-4 0,-1-3-30,1-5 0,-1-2 0,-3 1 0,4 2 0,-15 7-90,-43 26 90,-24-10 135,-6-1 0,3-14 180,27-28 0,5-8-225,-9-14-120,29 4 0,10-7 0,1 0 110,-5 8 1,1 1 0,1-2 309,4-6 0,1-1 0,-3 3 15,-6-1 0,-3 5-136,1-4-448,2 58 89,6 5 0,4 3 0,4 4 0,2-1 90,7 6 0,0-2 270,-10-7 0,-3-13 1079,4-51-809,-21 1-570,-7 2 0,-2-8 0,1 4 120,2 4 0,2 3 0,0-1 0,2 4 0,10-6 0</inkml:trace>
  <inkml:trace contextRef="#ctx0" brushRef="#br1" timeOffset="8020">17726 6978 7533,'-21'44'-330,"0"-1"0,10-15 0,5-1 465,10 14 0,10-10 135,29-42-225,-11-9 0,-2-7 45,-10-9 0,-8-4-45,-10 5 0,-10 1 45,-18 4 0,-9 5 44,0 7 1,-4 4-45,-6 5 0,3 0-90,9-7-90,52 2-45,11 7 1,5 6-46,12 8 0,0 9 150,-14 6 0,-2 5 0,-1 4-380,-1 6 1,-2 3-1,-2 4 392,-7-7 0,-2 4 0,1 1 0,-1 1 0,1 0-348,2 0 0,1 0 1,0 1-1,0 0 1,-1-1 293,-2-1 0,-1 0 0,1 0 0,0-1 0,3-3-18,7 6 0,2-2 0,1-3 0,-3-7 45,1 2 0,-1-11 45,20-13 450,-48-33 0,-9-8-226,-4 1 1,-5-1 105,-9 4 0,-6-1 0,0 3-240,6 6 0,-1 3 0,-2 0-30,-9 2 0,-4 2 0,7-3-420,4-6 0,11-5 121,14-7 0,10-3 0,10 0 0,8-1 0,2 9 0,0 0 0,0 1 0</inkml:trace>
  <inkml:trace contextRef="#ctx0" brushRef="#br1" timeOffset="8500">18396 6458 7533,'-27'-10'764,"1"-1"1,19 33-720,20 2 0,9 6-23,0-1 1,4 4-1,1 4 1,0 2-570,-5-7 1,-1 3 0,0 1 0,1 1 0,1 0 0,-1 0 59,4 4 0,1 0 0,0 1 0,0 0 0,-1-1 0,-1-1 379,2 2 0,0 1 0,-1-1 0,-2-3 1,-4-4 456,3 5 1,-3-4 0,-13-18-350,-37-49 157,8 8 1,-4-6-1,-3-2 1,1-1 0,-2-4 1,0 0 0,0-2-1,1-2-86,4 3 0,0-2 0,1 0 0,2-1 0,3 2 40,3-2 1,2 0-1,3 1 1,4 1-23,0-8 0,5 1 0,11 9-210,15 12 0,10 8 0,-1 7-60,3 12 0,-2 11-30,-5 8 0,-2 8 0,-6 4-278,-9 6 0,-7 5 0,-2-1 488,0-7 0,-1-1 0,-3-1 0,-6 12 0,-4-9 0,-8-20 0</inkml:trace>
  <inkml:trace contextRef="#ctx0" brushRef="#br1" timeOffset="9083">18781 6545 7533,'-13'-31'359,"34"16"91,-3 21-405,11 17 0,1 8 45,-9 0 0,-2 1 90,0 6 0,-1-4-180,-1-7-630,-28-73 450,7-2-180,2 15 0,0-7 1,2-1-1,4 5-90,12-3 1,5 2 449,-5 3 0,0-1 0,5 9 0,12 12 0,1 10 0,-7 9 0,-3 4 1169,8 12 270,-21-3-449,-35 4-900,8-2-360,2 8 0,5 4-90,20 10 90,6-14 0,8-8 135,10-21 1,1-13 178,-4-6 1,-4-7 0,-4-7 0,-12-3 90,-23-2 0,-14 5-225,-5 13 0,-6 9-405,-3 6 1,1 6 134,10 6 0,6 3 360,6 11 0,23-10 0,5-10 0</inkml:trace>
  <inkml:trace contextRef="#ctx0" brushRef="#br1" timeOffset="9500">19226 6148 7533,'-12'-39'269,"1"1"1,3 12 0,1 1 0,-6-8 0,2 6-360,10 15 0,13 35-150,4 3 0,6 5 0,-1 2 90,2 2 0,1 2 1,3 4-246,-4-6 1,2 4 0,3 2 0,0 1 0,1-1 0,-3-2 358,2 0 0,-1-2 0,0-1 0,-1 0 0,1 0 0,2 3 0,1 1 0,-1-1 0,-2-2 0,-4-6 81,11 15 0,-18-20 225,-38-36-91,-3-8 1,-6-9 0,0-1-30,-3-3 0,0-2 0,0-3-324,7 4 1,1-2-1,0-1 1,4-1 60,4 2 1,1-1-1,3 0 1,6 0 22,4-5 0,7 1 0,9 4 88,9 5 1,8 5 0,3 7 1,0 9 0,3 7 0,-1 6-60,5 11 0,0 9 0,-8 3 60,-9 10 0,-10 4 326,-7 9 1,-13-3-327,-11-16 0,-7-7 0,-1-4 0,-3-4 0,3-4 0,-1 1 0</inkml:trace>
  <inkml:trace contextRef="#ctx0" brushRef="#br1" timeOffset="9666">19983 6111 7533,'-46'-21'629,"10"38"1,13 13 0,13 0-1,1 0 1</inkml:trace>
  <inkml:trace contextRef="#ctx0" brushRef="#br0" timeOffset="12703">14367 3793 9387,'-33'-7'-1826,"10"-4"1696,17 4 66,6-5 151,6-6-59,1 4-72,5-9 11,1 3-289,-6 1 412,4 1 0,-10 6-90,10-1 0,-4-5 0,5-1 90,6-6 0,1-10 0,0 13 0,4-1-45,8-9 0,5-3-304,-9 13 0,3 0 0,2 1 0,2-1 259,0 2 0,1-1 0,3 1 0,1 0 0,1 1-314,-1 0 0,2 1 0,1 0 1,2 0-1,0 1 0,0 1 314,-2 1 0,1 0 0,0 2 0,1-1 0,0 1 0,1 1 0,0 0-247,2 0 0,0 2 0,1-1 0,0 2 0,1-1 1,-1 2-1,1-1 235,-5 2 1,0 0 0,0 0 0,0 1-1,0 0 1,1 0 0,-1 1 0,0 1 23,6 0 1,0 0 0,0 1 0,-1 0 0,1 1 0,0 0 0,0 1-13,-1-1 0,0 0 0,1 1 0,-1-1 0,0 2 0,-1 0 0,-1 1-121,2 1 1,0 1 0,-1 1-1,-1 1 1,-1-1 0,-1 2 66,1-1 0,-1 1 0,-1 1 0,-2 0 0,-3 1 294,8 3 1,-4 3 0,-5-1-152,-5 3 1,-6-2 1674,8-1-1674,-21-13 2148,3-13-2058,-4 0 1185,-6-5-1185,-2 5 360,-5 6-450,0 2 90,6 5-91,23 0-268,16 5 44,-6 5 0,2 4 90,3 3 0,0 4-107,-11-2 0,1 2 1,-1 1 121,-2 1 0,1 0 0,-2 0-30,0 0 0,-1 0 0,-1 0 60,8 6 0,-3-1-45,-4-6 0,-3-2 45,6 5 90,-9-13-90,-10-6 90,-6-6 275,4 6-545,1 6 180,13 7 90,6 11 0,7 2-90,-19-9 0,-1 2 45,1 0 0,-1 1-45,1 3 0,-1-1-45,1-2 0,0-3 45,7 9 0,-8-14 180,-29-13 90,-21-16-225,2 0 0,-2-2-90,-3-3 0,0-2 0,-1-5 0,3-2-135,7 7 0,8-2 90,16-23 90,41 11 45,-3 20 0,4 5-180,-3 5 0,-3 10-450,-8 13 1,-8 6 584,-3 17 0,-20-9 0,-7 0 0,-8 9 0</inkml:trace>
  <inkml:trace contextRef="#ctx0" brushRef="#br1" timeOffset="14866">21433 3929 7533,'-19'-25'180,"6"6"89,24-10 181,10-2-450,11-8-180,-8-4 180,-6 1 45,-20 15 0,-5-2 90,-2-2 0,-3-1-135,-3 4 0,-4-1 0,-2 1-244,-2 0 0,-2 1 0,-2-1 214,-4-3 0,-2-1 0,-2 3 0,-3 4 0,-2 2 0,0 1 60,-3-2 0,0 2 0,-2 2-30,0 3 0,0 3 0,-1 0 30,-1-1 0,0 1 0,-1 1-154,1 3 1,-1 1-1,0 2 146,11 0 1,0 1-1,-1 0 1,1 1-83,-11 0 0,0 1 0,1 1-90,1-2 0,1 1 0,0 0 150,1 1 0,1 1 0,0 0-174,1 1 0,1 1 0,0 1 114,1 4 0,1 1 0,-1 1 0,1 1 0,0 1 1,0 0 59,0 2 0,0 0 0,0-1-30,1 0 0,1 0 0,-1 0-30,1 1 0,0-1 0,0 0 0,1-2 0,1 0 0,1 2 22,2 1 1,1 2-1,0-1 38,-15 4 0,0 0 0,14-4 0,-1 1 0,0-1 120,0-3 0,0-1 0,-1 1-90,-2 1 0,-2 0 0,1-1-26,-3-2 1,-1-2 0,-1 2 25,-1 2 0,0 1 0,-2 1-41,9-2 1,-1 0 0,-1 1 0,0-1 55,0 2 0,-1-1 0,0 2 0,0-1 0,-1 2 0,-1 1 0,1 0 0,-1 1 0,-2 1 0,-1 0 0,1 2 0,1-1-68,7-1 1,1-1-1,1 2 1,-1 0-1,-6 3 1,0 2-1,1 0 1,3-2 67,-6 4 0,3 0 121,-5 4 1,5-3 13,13-12 205,10-7-295,27-24 51,-3-3-591,15-9 996,-9 5-187,10-11-179,-11 9 270,11-15-90,-10 16-180,3-4-270,-4 16 0,-6 14 270,9 30 0,4 16-225,-2-15 0,1 0 45,-8-8 0,0-1 0,1 2 0,-2-1 0,-10 9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44:56.801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5640 15592 7533,'10'-43'-60,"-1"1"0,1 0 0,-2 8 60,-1 13-90,10 5 90,7 27 45,9-7 0,6 0 15,-5 0 0,1 1 0,4-2-375,-3-1 0,3 0 0,1-1 0,0 0 337,6 0 1,0 0-1,1 0 1,0 1-23,-7 0 0,-1 0 0,1 1 0,0 0 0,1 0-183,5 1 1,0 1 0,1 0-1,0 0 1,0 0 212,-6 0 0,0-1 0,0 1 0,0-1 0,1 0 0,1 1-296,4-1 1,1 0 0,0 0-1,1 0 1,0 0 0,1 0 277,-5 0 1,0-1 0,1 0 0,0 1 0,1-1 0,-1 0 0,1 1-235,1-1 1,-1 0-1,2 1 1,-1-1 0,0 1-1,1-1 1,-1 1 221,-4 0 0,0 0 0,0 0 0,1-1 0,-1 1 0,0 1 0,0-1 0,0 0 25,6 1 1,0 0 0,-1 0 0,1 1-1,-1-1 1,1 1 0,-1-1-26,-5 0 0,0 1 0,0-1 0,0 0 0,0 1 0,0-1 0,1 1 0,-1-1 0,1 0 0,-1 1 0,1-1 0,0 1 0,0-1 0,0 1 0,0-1 0,0 1-134,1 0 0,0 0 0,0 0 0,0 1 0,0-1 0,0 0 0,-1 1 0,0-1 146,4 0 1,-2 0 0,0 1 0,0-1 0,0 0 0,1 0-1,1 1-1,-1-1 0,1 0 1,1 0-1,0 0 0,1 0 1,-1 0-1,-1 0 0,-1 0-72,2 0 1,-1 1 0,-1-1 0,0 0 0,0 0 0,1 1 0,1-1 80,-7-1 0,1 1 0,0-1 0,1 1 0,0-1 0,1 1 0,-2-1 0,1 1 0,-2 0-67,3 0 0,0 0 0,-1 0 0,0 1 0,0-1 0,0 0 0,-1 0 0,0 0 59,2 0 1,-1 0 0,0-1 0,0 1 0,0-1 0,1 0-1,1 1 10,0-1 1,0 0-1,2 1 1,-1-1 0,1 1-1,0-1 1,-1-1-1,-2 1-5,3-1 0,-2 0 1,-1 0-1,0 0 1,1-1-1,0 1 1,2-1-18,-5 0 0,0 0 0,2 0 0,0-1 0,0 1 0,1 0 0,-1-1 0,-1 1 0,0 0 0,2 0 0,-1 0 0,0 0 0,0 0 0,-1 0 0,1 0 0,0 0 0,0-1 0,1 0 0,0 0 0,0 0 0,0-1 0,0 1 0,1-1 0,-1 1 0,0 0 32,0 0 0,-1 1 0,1 1 0,-1-1 0,1 0 0,-1 0 0,0 0 0,1 0-21,-1-1 0,1 0 1,-1-1-1,1 1 0,-1-1 1,1 1-1,-1-1 0,1 1-11,1 0 0,-1 1 0,1-1 0,0 1 0,0-1 0,0 0 0,0 1 0,0-2 0,-1 1 0,1-1 0,-1 0 0,0-1 0,1 1 0,-1-1 0,1 1 0,0 0 11,1 0 0,0 1 1,1-1-1,-1 1 0,1 0 1,-1-1-1,1 0 0,-1 0 11,-1 0 1,1-1-1,-1 0 1,0 0-1,0 0 1,1 0 0,-1 0-1,0 1 0,0-1 1,1 1-1,-1 0 1,0-1-1,1 1 1,-1 0 0,-1 0-1,0-1-10,3 0 1,-1 0 0,-1 0 0,1 0 0,-1 0 0,2 0 0,0 0-3,-5 0 0,1 0 0,1 0 0,0 0 0,1 0 0,-1 0 0,0 0 0,0 0 0,-2 0-10,2 0 0,-2 0 0,1 0 0,-2 0 0,1 0 0,0 0 0,0 0 0,2 0 0,-4 0 0,1-1 0,0 1 0,1-1 0,-1 0 0,1 1 0,1-1 0,-1 0 0,1 1-9,-2-1 0,2 1 0,-1-1 0,1 1 0,1-1 0,-1 0 0,0 1 0,-1-1 0,0 0 0,-2 0-14,6-1 1,-2 0-1,-1 0 1,-1-1-1,1 1 1,0 0 0,1-1-1,2 1-3,-4 0 1,1 0-1,0 0 1,2 0 0,0 1-1,0-1 1,-1 0-1,1 0 1,-2 0 0,0-1 35,1 1 0,-1-1 0,1 1 0,-2-1 0,1 0 0,-1 0 0,0 0 0,-1 1 0,0-1 23,2 0 1,-2 0 0,0-1-1,0 1 1,0 0 0,0 0 0,0 0-1,2 0-33,-3 0 0,2 0 0,-1 1 0,1-1 0,1 0 0,-1 0 0,0 1 0,-1-1 0,0 0 47,1 0 0,-1 0 0,-1 0 0,0 0 1,1 0-1,-1 0 0,2-1 0,1 1-47,2 0 0,1 0 0,1-1 0,1 1 0,0 0 0,0-1 0,-1 1 0,0-1 0,-2 1-12,0 0 1,-2-1 0,-1 1 0,0 0 0,0 0 0,0-1 0,2 1 0,1 0 28,-3 0 1,2 0 0,2 0 0,0-1 0,0 1 0,0 0 0,0 0 0,-2 0 0,-1 0 0,-2 1 7,4-1 1,-2 0 0,-2 0 0,0 1 0,0-1 0,1 0-1,4 0 20,-6 1 0,3-1 0,1 0 0,2 0 0,0-1 0,-1 1 0,1 0 0,-2 0 0,-1 1 0,-2-1-20,5 1 1,-3 0 0,-1 0 0,-1 0-1,1 0 1,1 0 0,3-1-26,-7 1 0,2-2 0,2 1 0,0-1 0,1 0 0,0 1 0,-1-1 0,0 0 0,-1 1 0,-2 0 11,4 0 0,-2 0 0,-1 1 1,0 0-1,-1-1 0,1 1 1,-1-1-1,2 0 0,1 0 0,0-1 0,1 1 1,0-1-1,0 0 0,-1 0 1,1 0-1,-1 0-11,-2 0 0,0 0 0,0 1 0,0-1 0,0 0 0,0 1 0,-1-1 0,1-1 31,5 0 1,0 0 0,0 0 0,0 0 0,0-1 0,-1 1 0,0-1-20,-1 1 1,-1-1 0,-1 1 0,1-1 0,-1 1 0,1-1 0,-1 1 12,-2-1 1,1 1 0,1 0 0,-2 0-1,0 0 1,-1-1 0,-2 1 46,6-2 0,-1-1 0,-2 1 0,-1 0 0,-2 0 268,0 0 1,-1 1-1,-3 0 1,0-1-162,3-3 1,-2 0 0,-5-1 867,-1-1 0,-5 0-1227,10-2 1005,-24 3-3884,-17 22 3059,-15 3 0,-17 16 0,15-14 0,0-1 0</inkml:trace>
  <inkml:trace contextRef="#ctx0" brushRef="#br0" timeOffset="21516">24669 5603 7533,'-23'-14'494,"0"0"1,-7-8-765,25 22 180,28 0 90,4 0 0,7 0 0,2 0 0,5 0 0,4 0-645,-4 0 1,5 0 0,1 1 0,4-2 0,1 1 655,-10-2 0,1 1 0,2-1 1,2 0-1,0-1 0,1 1 0,1-1 1,1 1-141,-6 0 1,1 1 0,0-1 0,1 0 0,1 0-1,0 1 1,1-1 0,1 0 0,0 0 0,0 0-1,1-1 186,-6 1 1,0 0 0,2-1 0,-1 1 0,1-1 0,0 0 0,1 0 0,0 0-1,0 1 1,1-1 0,-1 0 0,1 0 0,0 1 0,0-1-148,0 1 0,-1 0 0,2-1 0,-1 1 0,0 0 0,1-1 0,0 1 0,0 0 0,1 0 1,-1 0-1,0 0 0,1 0 0,0 0 0,0 0 0,-1 1 84,0-1 0,0 1 1,-1-1-1,1 1 1,0 0-1,1-1 0,-1 1 1,1 0-1,-1 0 1,1 0-1,-1 0 0,1 0 1,-1 0-1,1 0 1,0 0-1,-1-1-56,-2 1 0,0 0 0,0 0 0,1 0 0,-1 0 0,0 0 0,1 0 0,-1 0 1,1 0-1,-1 0 0,0 0 0,0 0 0,1 0 0,-1 0 0,0 0 0,-1 1 0,1-1 33,1 0 1,0 1 0,1-1 0,-1 1 0,0 0 0,0-1 0,0 1 0,0 0 0,0 0 0,-1-1 0,1 1 0,-1 0 0,0-1 0,-1 1 0,0-1 0,0 0-17,2 0 0,1 0 0,-2 0 0,1 0 0,0 0 0,-1 0 0,0-1 0,-1 1 0,0 0 0,0-1 0,-1 1 0,0-1 0,0 1 0,-2-1-34,6 0 1,-1 0 0,1 0 0,-1 0 0,-1 0 0,0-1 0,-2 1 0,0 0 0,-2-1 0,-2 1 0,-1-1 78,11 0 0,-3 0 0,-2 0 0,-2-1 0,-2 1 0,-2-1 0,5-2 0,-1 1 0,-6-1 0,-7-1 0,6-5 0</inkml:trace>
  <inkml:trace contextRef="#ctx0" brushRef="#br0" timeOffset="22530">25176 3557 7533,'-3'-31'299,"0"-1"1,2 3 0,7 3-300,30-6-180,11 20 315,-3 19 0,7 9-113,-19-1 1,2 3-1,1 2 1,-1 0-376,0 0 1,0 1 0,0 0 0,3 4 367,-3-1 0,3 3 0,1 2 0,0 0 0,-1 0 0,-2-2-361,0 0 1,-1-1 0,-1 0 0,1 0 0,1 3 332,-3-3 0,2 2 0,0 2 0,0 0 1,1 0-1,-1 0 0,-1 0-141,2 2 0,0 1 0,-1 0 0,1 0 0,-1 1 0,1 0 141,-2 0 0,0 0 0,0 1 1,1 0-1,0 0 0,-1 0 0,1 0 13,-1-2 0,-1 0 0,1 0 0,0 0 0,0 0 0,0-1 0,0-1 0,3 4 0,0 0 0,0-1 0,-1-1 0,0-1 0,0-2-50,0-1 0,0-2 0,0-1 0,-2-1 0,-2-3 169,7 4 1,-3-4 0,-3-2 464,2-1 1,-16-10-136,-33-19-449,-19-17 0,6 11 0,-2-1-135,-1-6 0,1-1 90,10 8 1,2 0 704,-1-8 1,2-1-571,3 4 0,3-2 1077,5-4 1,4-1-629,3-18 103,8 21 0,1 2-552,4 3-90,-30 25 45,-5 14 0,-4 6 0,-10 9 0,0 2 90,5-3 0,8-1 225,9 16-270,46-37 0,17-9-330,-9-2 0,3-3 0,2-1-580,-3 0 1,3-1 0,-1 0 0,-3 0 601,0 0 0,-4 0 0,-1 1 0,10-1 0,-8 4 0,-14 8 0</inkml:trace>
  <inkml:trace contextRef="#ctx0" brushRef="#br0" timeOffset="23063">26888 3049 7533,'5'-29'944,"1"0"1,13 3-1170,-1 42 0,0 15 375,-3 3 0,-3 6 0,0 6-697,-4-10 1,-1 3 0,0 3 0,0 3 0,0 1 0,0 0 347,-1-1 0,1 2 0,-1 1 0,1 1 0,-1 2 0,1 0 0,0 1 1,1 1 34,-2-10 1,1 2-1,-1 1 1,1 0 0,0 0-1,1 1 1,-1 0 0,1 1-1,-1-1 1,1 1 0,0-1 148,1 0 0,-1-1 0,1 2 0,-1-1 0,1 1 0,1-1 0,-1 1 0,0 0 0,0-1 0,1 0 0,-1-1 0,0 0-49,0 1 1,1 0 0,-1-1 0,1 1 0,0-1 0,-1-1 0,1 1-1,-1-2 1,0 1 0,1-1 0,-2-1 3,2 4 0,0 0 0,0 0 0,-1-1 0,1-1 0,-1 0 0,-1-1 0,0-2 0,-2 0-26,2 9 1,-2 0 0,0-2 0,-2-2 0,0-2 0,-1-3 0,-2 4 0,0-4-1,-2-2 1,-2-3 0,-3 0 0,-1-1 0,1 0 0</inkml:trace>
  <inkml:trace contextRef="#ctx0" brushRef="#br0" timeOffset="23447">27048 3557 7533,'-48'-5'629,"21"5"1,-2 4-810,-15 7 0,-3 7 300,9 0 0,-2 3 0,0 3-329,7-1 1,-1 1 0,2 2 0,3 2 238,-6 9 0,4 3 0,11 1-30,15-1 0,8 1 0,5-3 0,9 4 0,9-6 0,5-15 0,1 1 0,0-1 0</inkml:trace>
  <inkml:trace contextRef="#ctx0" brushRef="#br0" timeOffset="23930">26404 2999 7533,'-27'-18'-270,"1"-1"0,-21 4 675,13 17 0,2 9 89,6 13 1,6 8-495,2 3 0,10 2 0,16 5 0,13-4-180,11-14 0,7-8-90,-6-9 0,3-5 1,-3-6 59,0-7 0,-3-6 0,-4-4 165,0-20 0,-14-7 105,-18 13 0,-9-2 0,-5 2-46,-4 2 1,-6 2 0,-3 5 285,-9 5 0,-4 5 0,3 9 194,-4 14 1,9 11-495,13 21-315,52-8 1,20-3 314,-8-16 0,4-5 0,-1-1 0,-2-1 0,-1-1 0,-1-1 0,12 0 0,0-1 0</inkml:trace>
  <inkml:trace contextRef="#ctx0" brushRef="#br0" timeOffset="24231">26789 3222 7533,'-44'-12'2248,"6"11"-2158,8 25-225,20-1 1,6 4-226,6 3 0,7 0 360,13 2 0,6-4 0,-4-10 0,2-4 0,6-3 0,0 1 0</inkml:trace>
  <inkml:trace contextRef="#ctx0" brushRef="#br0" timeOffset="24370">26727 2987 3228,'-15'-26'179,"-1"0"1,1 5 285,4-12 0,18 40 1,6 5-1</inkml:trace>
  <inkml:trace contextRef="#ctx0" brushRef="#br0" timeOffset="25500">27582 5354 7533,'-38'-23'539,"23"2"-629,28-1 0,14-2 150,7 3 0,8 0 0,6 1-607,-12 4 1,3 0 0,3-1 0,2 0 0,1 1 0,1-1 581,-2 1 1,0 1-1,2 0 1,2-1 0,0 1-1,1-1 1,1 0-1,0-1-141,-7 3 1,0 0 0,0 0 0,1 0 0,1-1 0,0 0 0,1 1 0,0-1 0,0 0 0,0 0 0,0 1 127,-1-1 1,1 1-1,1-1 1,-1 0-1,1 0 1,0 1-1,0-1 1,0 0-1,0 1 1,-1-1 0,0 1-1,0 0-113,1-1 1,0 1 0,0 0-1,0 0 1,0 0 0,0 0-1,-1 0 1,-1 0 0,0 0-1,-1 0 1,-1 0-30,3-1 0,0 0 0,-1-1 0,-1 1 0,0 0 0,-2 0 0,0 0 0,-3 1 0,-1 1 97,12-4 1,-2 0 0,-3 2 0,-4-1 0,-6 1 112,14-9 0,-21-2 1552,-42-15-1552,-18 30 0,-10 7-135,-5-6 0,-2 3 15,13 7 0,0 3 0,1 0 165,-10-3 0,4 1 1353,11 2 0,3 0-1128,-3-3 2655,35 0-3015,16 0-40,11 16-230,-2 5 0,-12 0 1,0 0 269,9 7 0,9 7 0,-11-16 0</inkml:trace>
  <inkml:trace contextRef="#ctx0" brushRef="#br0" timeOffset="26330">27520 4227 7533,'-36'-32'180,"19"13"179,12 8-44,27 9 0,15 4-165,1-4 0,6 0 0,3 0-617,-7 1 0,2 0 0,3 1 0,0 0 0,1 1 482,-2 1 0,1 0 0,1 1 0,0 0 0,0 2 0,-1 2-150,-2 0 0,1 1 0,0 1 0,-2 1 0,0 3 1,-2 2-130,4 5 0,-1 2 0,-1 4 0,-4 1 0,-3 2-6,0 6 0,-4 3 0,-4 2 1,-4 0 191,-2 7 0,-5 0 0,-3-1 78,-5-9 0,-2-1 0,-4-6 0,-9 13 0,-5-27 0</inkml:trace>
  <inkml:trace contextRef="#ctx0" brushRef="#br0" timeOffset="26868">28834 3483 7533,'-18'-43'419,"0"1"1,-4 7 0,-5 10-195,-9 22 0,-3 12 44,-3 14 1,2 9-444,15-7 0,4 4 0,2 1 114,2 4 0,3 3 0,9-2-30,15 12 0,15-6 0,11-10 0,10-11-60,-6-13 0,4-8 1,-1-5-43,-8-4 1,1-4-1,-2-4 1,-2-2 161,7-11 0,-4-5 0,-7-5 0,-6-4 0,-6-4 0,-10 0 0,-11 3 0,-8 1 0,-6 3 60,-8 4 0,-6 4 0,-3 5 60,-1 7 0,-3 5 0,1 8 254,3 10 1,1 8-1,7 5-29,5 10 0,13 5-135,23 14 0,17 1-300,-1-15 0,6-2 0,4-2-168,-4-6 1,4-1 0,0-1 0,-2-2 0,1 1 0,-1-1 0,-1-2 0,-3-3 0,0 0-1,0-1 1</inkml:trace>
  <inkml:trace contextRef="#ctx0" brushRef="#br0" timeOffset="27396">29280 3743 7533,'-18'-12'-450,"-13"10"810,-2 20-270,13 0 0,3 3 44,4 6 1,7 3 90,13-4 0,8-2 135,11-4 0,6-8-180,12-9 0,1-12 44,1-11 1,-9-9-225,-19-1 0,-8-1 0,-9 4 0,-8 3 0,-18 10 0,0 1 0</inkml:trace>
  <inkml:trace contextRef="#ctx0" brushRef="#br0" timeOffset="30763">2269 2677 7533,'-18'-20'1079,"0"-1"0,-4-8-1079,-2-1-89,19 52 268,11 12 1,4 11-203,-3-3 1,-1 5 0,0 4-1,1 4-387,-1-16 0,1 2 1,0 1-1,0 3 1,0 0-1,1 2 0,-1 1 1,0 0 271,-2-5 0,1 0 1,-1 2-1,0 1 1,1 0-1,-1 1 0,0 0 1,0 1-1,0 0 1,0 0-1,0 0 5,0-2 1,0 2-1,0-1 1,0 1 0,0 1-1,0-1 1,-1 1 0,1 0-1,0-1 1,-1 0 0,1 1-1,-1-2 133,0 0 0,0 0 0,1 1 0,-1-1 0,0 1 0,0-1 0,0 0 0,0-1 0,0 0 0,-1-1 0,1-1 0,0-2-71,1 10 0,0-1 0,0-1 0,-1-1 1,1-1-1,-1-2 0,1-2 0,-1-1 35,2 6 0,-1-1 0,0-3 0,0-4 0,1-5-1198,2 15 0,2-22 1234,-5-30 0,-5-30 0,0-8 0</inkml:trace>
  <inkml:trace contextRef="#ctx0" brushRef="#br0" timeOffset="32168">2281 2752 0,'-23'-24'350,"-1"1"0,6 5 0,0 0 1050,-2-4 1,3 1-1401,6 3 1589,46 7-1589,3 5 0,9 0 22,-11 0 1,3 0-1,3-1 1,2 1-149,-5 1 0,2 1 0,2 0 1,1-1-1,2 1 0,0 0 137,-5 0 0,2 0 0,0 0 1,1 0-1,1 0 0,1 0 1,0 1-1,0 0-40,-1 0 0,1 0 0,1 1 0,-1 0 0,2 0 0,0 0 0,0 0 0,0 1 0,1-1 20,-1 0 0,1 0 0,0 0 0,0 0 0,0 0 0,1 0 0,0 0 0,1 1 0,-1-1 0,0 0-166,-3 1 1,0 0 0,0 0 0,0 0 0,1-1 0,-1 1-1,1 0 1,0 0 0,-1 0 0,1 0 0,0 0 174,0 0 0,1 0 0,0 0 0,-1-1 0,1 1 0,0 0 0,0 0 0,0 0 0,-1 0 0,1 0 0,0 0-106,-1 0 0,0 0 1,1 0-1,-1 1 1,0-1-1,0 0 1,0 1-1,0-1 1,0 1-1,-1-1 1,0 1 96,2 0 0,0-1 0,0 1 0,-1 0 0,0 0 0,0 0 0,0 0 0,-1 0 0,0 1 0,0-1-13,1 0 1,0 1 0,0 0-1,0-1 1,-1 1 0,-1 0-1,0 0 1,0 0 0,-2 0-5,7 0 0,-1 0 1,-1 0-1,-1 0 0,-1 0 1,-1 0-1,-1 0 296,7 0 0,-1 0 0,-2 0 0,-2 0 0,-3 0 89,7-1 1,-3 0 0,-6 0 575,-2 0 1,-10 0-846,-12 0 2304,-12 6-2663,-12 12 2726,5 13-2412,-2-7 0,0 2 45,2 13 0,2 6-60,2 0 0,1 4 0,0 3-349,0-11 0,-1 2 0,1 2 0,0 2 1,1 1 240,-1-3 1,1 3 0,0 0 0,1 2 0,0 1 0,-1 0 0,1 1-208,-1-9 1,-1 2-1,1 0 1,-1 0-1,1 1 1,0 0 0,0 0-1,0 0 1,1 0 264,0 2 0,1 1 0,0-1 0,0 1 0,1-1 0,-1 1 0,1-1 0,0 0 0,0-1 20,0-1 0,0-1 0,0 0 0,1-1 0,-1 1 0,1-1 0,-1-1 0,1 0 0,0-1 102,2 7 1,0-1 0,0-1 0,0 0 0,0-1 0,0-1 0,0-1-179,1 2 0,0-2 0,0 0 0,0-1 0,-2-1 0,0 0 93,-2 4 1,-1-1 0,-1-1 0,-1 0 0,0-1-97,1 3 0,-1 0 0,-1-2 0,-2 0 34,-3-4 0,-1-1 0,-2-1 0,0-1 288,-2 8 0,0-2 0,-1-2-333,0-2 0,0-1 0,0-3 90,-5 8 0,0-3 1120,6-8 0,0-4-1031,-6 2 1460,5-17-1099,-4-13 718,-2-7-1348,-6-5 66,-11-6-516,-13 10 360,11-1 0,-4 1 90,3 6 0,-4 2 1,-3 1-265,0-2 1,-4 1 0,-2 1 0,-1-1 413,7 0 0,0 0 0,-3 0 0,0 0 0,-1 0 1,-1 1-279,0 0 0,0 1 1,-2 0-1,0 0 1,-2-1-1,1 1 1,-1-1 340,2 0 1,-1-1 0,-1 0 0,0 0-1,-1 0 1,1 0 0,-1 0 0,0 1 15,5-1 1,0 1 0,-1 1 0,0-1 0,1 0 0,-1 1 0,0-1 0,0 0 0,-1 0-10,0 0 0,0 0 0,0 0 0,-1 0 0,1-1 0,-1 1 0,0 0 0,1-1 0,0 1-243,0 1 1,0-1 0,0 0 0,0 1 0,0-1 0,0 0 0,0 1 0,1-1 0,-1 1 202,1-1 0,-1 0 0,1 1 0,0-1 0,0 1 0,-1-1 0,1 0 0,0 1 0,0-1-30,1 1 0,0-1 0,0 1 0,-1-1 0,1 0 0,1 1 0,-1-1 0,1 1 0,0-1-72,-3 0 1,0 0 0,0 0-1,0-1 1,1 1 0,1 0-1,0 0 1,1-1 152,-2 2 0,1-1 1,0 0-1,1 0 1,1 0-1,1-1 1,1 0 52,-8-1 0,2 0 1,0-2-1,3 0 1,2 0 74,-11-2 1,4-1 0,4-2 734,-1-6 1,7-4-915,15 3 0,5-2 1987,1-8-2437,18 13 2168,2 1-998,3-7-451,-15-10 1,-7-8-330,0 0 0,-2-3 0,-2-5-596,1 4 1,-2-3-1,-2-3 1,0 0 0,3 1 632,1 1 1,2 1 0,0-1 0,1 1-1,0-1 1,-1-1 0,0 0 0,0 0-1,2 1 1,3 1 0,6 3 0,0-1-1,0 1 1,-1-1 0</inkml:trace>
  <inkml:trace contextRef="#ctx0" brushRef="#br0" timeOffset="33083">856 3954 7533,'-37'-23'1709,"10"18"-1529,-7 34-210,24-1 0,3 7 0,3 1-30,0 10 0,2 2 0,5 0-223,4-9 1,4 1-1,2-1 1,5-5 252,9 3 0,5-6 0,5-10-60,5-12 0,4-12 0,-2-8 0,-10-4 0,-2-6 0,-1-5 0,-3-3-116,-2-7 0,-4-4 1,-3-3-1,-3-1 93,-3 0 1,-3-3 0,-4 1-1,-5 1 23,-7 5 0,-4 0 0,-5 2 0,-2 4 161,-7-3 1,-5 6 0,-3 11 227,-7 14 1,-3 11 0,4 8-210,7 9 0,4 8 0,7 3-30,8 8 0,8 4 0,12-4-260,15-4 0,12-5 1,6-5 199,0-7 0,6-5 0,2-4 0,-2-3 0,-7-3 0,-1-4 0,-1-1 0,0-2 0,0-3 0,0 1 0,-1-1 0,1 0 0</inkml:trace>
  <inkml:trace contextRef="#ctx0" brushRef="#br0" timeOffset="33384">1748 4549 7533,'-13'-25'3276,"6"11"-2774,2 42-368,6-1 1,3 5-270,3 15 1,4 1-226,6-3 0,9-7-540,13-13 1,7-12 899,-12-15 0,2-8 0,-2-3 0,-3 1 0,0-2 0,-2-4 0,-4-5 0,0-1 0,1 0 0</inkml:trace>
  <inkml:trace contextRef="#ctx0" brushRef="#br0" timeOffset="33516">1859 4115 7334,'-32'-23'1439,"0"-1"1,-7-1-1421,20 2 1,31 31 0,12 5 0,0-1-1</inkml:trace>
  <inkml:trace contextRef="#ctx0" brushRef="#br0" timeOffset="34672">3756 1574 7533,'0'-30'569,"0"0"1,0-6 0,0 15-480,0 24-315,-12 22 0,-4 13 195,10 2 0,2 6 0,2 2-237,-2-9 0,0 1 0,2 0 1,5-1 266,4 0 0,3 1 0,4-4 0,5-9-30,10-7 0,7-9 0,-1-9-60,3-14 0,0-11 0,-4-5-30,0-5 0,-3-4 0,-7-6-243,-10-1 1,-5-6-1,-6-1 1,-5 4 302,-8-2 0,-7 3 0,-5 1 217,3 9 0,-3 1 1,-3 2-1,0 7 23,-5 4 0,-1 6 0,1 12 90,1 16 0,1 12 0,8 5 179,11 16 1,14 6-441,0-9 0,4 2 1,10-5 110,13-5 0,11-5 0,3-6-347,-5-10 0,5-5 1,0-2-1,-3-2 0,5 2 1,-3-3-1,0-2 0,1-5 1,0-1-1,0 1 0</inkml:trace>
  <inkml:trace contextRef="#ctx0" brushRef="#br0" timeOffset="35004">4463 1959 7533,'-17'-36'3148,"-3"19"-2968,-12 12-90,13 25-135,19 9 0,11 2 0,13-11 0,7-3 45,2 5 0,1-9 90,8-21 0,-4-12-45,-14 3 0,-9-4-675,-19-15 0,-14 1 630,-7 17 0,-5 7 0,-6 2 0,0 7 0,4 12 0,-1 0 0</inkml:trace>
  <inkml:trace contextRef="#ctx0" brushRef="#br0" timeOffset="35583">3223 2454 7533,'-27'-8'119,"1"1"1,0 18 0,5 12 30,11 13 0,7 10 0,3 6-138,0-16 1,3 4 0,1 2 0,0 3 0,2 1 0,-1 1 0,0 1-341,0-5 0,-1 2 0,1 1 1,0 1-1,1 0 0,-1 2 1,1 0-1,0 1 0,0-1 1,0 1 83,0-3 0,0-1 1,0 1-1,0 1 1,1 0-1,0 0 1,-1 1-1,1 0 1,0 0-1,-1 1 1,1 1-1,-1 0 142,0-5 0,-1 1 0,0 0 0,1 0 1,-1 2-1,0-1 0,1 1 0,-1 0 1,0 0-1,0 0 0,0 1 0,0-1 1,1 0-1,-1 0 0,0 0 66,0 0 0,0 1 0,0 0 0,0 0 0,0 1 0,0-1 0,0 0 0,-1 1 0,1-1 0,0 0 0,0-1 0,0 0 0,-1 0 0,1-1 0,0-1 23,-1 2 0,1 0 0,0-1 1,-1 0-1,1-1 0,-1 1 1,1-2-1,-1 1 0,1-1 1,-1 0-1,1 0 0,-1 0 1,1 0 12,0 2 0,0 0 0,0 2 0,1-1 0,-1 0 0,0 0 0,1-1 0,-1-2 0,0-2 0,0-2 0,-1-3 0,1-3 0,0 11 0,1-6 0,-1-2 0,0-3 0,0-1 0,0 10 0,1-1 0,-1 0 0</inkml:trace>
  <inkml:trace contextRef="#ctx0" brushRef="#br0" timeOffset="35933">3694 2218 7533,'-13'48'59,"0"0"1,1-1 0,-1 1 0,5-4 0,1 1 0,1 3 0,2 1 0,0 3 0,1 2-358,2-14 0,1 2 0,0 1 0,1 2 0,1 0 0,0 2 0,0 0 0,1 0 1,0 1-1,-1 0 0,1-1 100,-1-2 1,1 0 0,-1 0 0,1 0 0,0 1 0,0 1 0,0-1 0,0 1 0,1 0-1,-1 0 1,1 0 0,0 0 0,0 0 113,0-1 1,1 0-1,-1 0 1,1 1 0,0-1-1,0 1 1,0 0 0,1 0-1,-1 0 1,0 0 0,0 0-1,0 0 1,0-1 0,0 1 6,0 3 1,0 0 0,0 0 0,0 0 0,0 0 0,0 1 0,0-1 0,0-1 0,-1 1 0,1 0 0,-1-1-1,1-1 1,-1 1 69,0 0 1,0 0 0,0 1 0,0 0-1,0-1 1,0 0 0,-1-1 0,1 0-1,-1-2 1,1-1 0,-1-1 0,0-3 6,1 12 0,0-3 0,0-1 0,-1-2 0,1-2 0,-1-2 0,0-2 0,1 15 0,-1 1 0,0-11 0,-2-20 0,-1-22 0</inkml:trace>
  <inkml:trace contextRef="#ctx0" brushRef="#br0" timeOffset="36250">4314 2206 0,'-17'-26'0,"8"58"0,1-1 0,-2 10 0,1 5 0,1 3 17,4-11 1,1 3 0,1 2 0,0 2 0,1 1 0,0 2 0,-1 0 36,1-5 0,0 1 0,-1 1 0,1 1 0,0 1 0,0 1 0,1 0 0,0 1 0,0 0 0,0 0-14,1-2 0,0 0 0,1 0 1,0 1-1,0 0 0,0 1 1,1 0-1,-1 0 0,1 1 0,-1 1 1,1 0-1,-1 0-52,0-4 0,0 1 0,0 0 0,0 2 0,0-1 0,0 1 0,1 0 0,-1 1 0,0-1 0,0 0 0,1 0 0,-1 0 0,1-1 0,0-1 0,0-1-48,0 2 0,0 0 0,1-2 0,-1 1 0,1-1 0,0 0 0,0-1 1,0 1-1,0-1 0,0 1 0,0 0 0,-1 0 0,1 0 45,-1 3 0,1 0 1,-1 1-1,0 1 1,0 0-1,0 0 1,0 0-1,0-2 1,0 0-1,1-3 1,-1-1-1,1-2 1,0-3 14,1 15 0,2-4 0,-1-3 0,1-2 0,-1-3 0,1 0 0,0 8 0,-1 0 0,2-7 0,3-14 0,18-10 0,-10-48 0</inkml:trace>
  <inkml:trace contextRef="#ctx0" brushRef="#br0" timeOffset="36550">4624 2367 7533,'-10'36'215,"1"0"1,6-1 0,3 5 0,1 4 0,-1 4-216,0-9 0,0 3 0,0 2 0,0 3 0,1 2 0,-1 1 0,1 0 0,0 2-274,1-9 1,-1 1 0,1 1 0,1 1 0,-1 1 0,1 1 0,0 0 0,0 0 0,-1 1 0,1-1 0,0 0 0,-1 0 111,0 0 1,1 0 0,-1 0 0,0 0 0,0 0 0,0 1 0,0-1 0,1 1 0,-1 1 0,0 0 0,0 0-1,0 2 96,0-5 0,0 1 0,0 1 0,0 0 1,0 1-1,0 1 0,0-1 0,0 1 1,0 0-1,0 0 0,0-1 0,0 0 1,1-1-1,-1-1 0,1 0-31,0 2 0,0-1 0,1 0 0,-1 0 0,1-1 1,0 0-1,-1 0 0,1-1 0,0 0 0,0-1 0,0 0 1,-1 0-1,1 0 1,-1 2 1,1 0 0,-1 0-1,0-1 1,0 0 0,0-1-1,0 0 1,1-1 0,0-1-1,1-1 1,0-1 79,3 12 1,0 0 0,1 0 0,1-3 0,0-4 0,0-5 0,1-7 15,7 16 0,5-21 0,4-31 0,-1-13 0,-11-11 0,1-1 0</inkml:trace>
  <inkml:trace contextRef="#ctx0" brushRef="#br0" timeOffset="36817">5318 2702 7533,'16'-29'2069,"-6"58"-2182,-5 6 1,0 11-1,-1 8 1,0 1-357,-2-13 1,-1 2 0,0 2 0,0 2 0,-1 0 0,0 2 0,0 1 271,0-7 0,0 0 1,0 2-1,-1 0 1,0 2-1,1-1 1,-1 2-1,0 0 1,0 0-1,1 0 78,-1-3 1,1 1 0,-1 0-1,1 1 1,-1 0 0,1 0 0,-1 1-1,1 0 1,-1 0 0,1 0 0,-1 0-1,0 1 63,0-2 1,0 0 0,-1 0-1,1 1 1,-1 0 0,1 0-1,-1 0 1,1 0 0,-1 0 0,1 0-1,-1 0 1,1 0 0,0-1-39,0 0 0,0 1 1,0-1-1,1 1 1,-1 0-1,1-1 1,-1 0-1,1 1 0,-1-2 1,1 0-1,-1 0 1,0-1-1,1-1 94,-1 6 0,-1 0 0,1-1 0,-1 0 0,1 0 0,0-2 0,0-1 0,0 0 0,0-3 0,1 0 0,0 4 0,0 0 0,1-2 0,0-1 0,0-3 0,0-2 0,0-3 0,1 7 0,1 1 0,-1-1 0</inkml:trace>
  <inkml:trace contextRef="#ctx0" brushRef="#br0" timeOffset="37133">5739 2528 7533,'-20'9'-68,"11"18"1,5 18-1,2 8 1,0-1-480,1-10 1,0 0 0,1 3 0,1 1 0,-1 3 0,1 3 502,0-11 0,-1 2 0,1 2 1,0 2-1,-1 1 0,1 1 0,0 0 1,1 2-1,-1-1 0,0 0 0,1 0 78,0-3 1,0 0 0,0 0-1,0 2 1,1-1 0,-1 1-1,1 0 1,-1 0 0,1 0-1,-1-1 1,1 1 0,-1-1-1,0 0-166,1 1 1,-1 0-1,-1 0 1,1-1 0,0 0-1,0 1 1,0-1-1,0 0 1,-1 1 0,1 0-1,1 0 1,-1 1 86,0-4 0,0 1 0,1 1 0,-1 0 0,1 0 0,-1 1 0,1 0 0,-1-1 0,1 0 0,-1-1 0,1-1 0,0-2 0,-1-1 0,0-1-124,1 11 0,0-1 1,0-3-1,-1 0 1,1-2-1,0-1 1,0-1-1,1-1 158,0 7 0,1-1 0,0-1 0,0-3 0,1-3 0,0-3 0,3 8 0,1-5 0,4-12 0,22-10 0</inkml:trace>
  <inkml:trace contextRef="#ctx0" brushRef="#br0" timeOffset="37400">6285 2628 7533,'11'34'0,"-3"7"0,-2 16 44,-4-25 1,-1 5 0,1 4 0,-2 5 0,1 2 0,-1 1 0,1 2 0,-1 0 0,1-1 0,-1-2-343,1-2 0,-1 0 0,1 0 0,-1 1 0,1 0 0,-1 0 0,0 1 0,1 1 1,-1 0-1,0 1 0,0 1 217,0-6 0,0 1 0,0 1 0,0 0 0,0 1 0,-1 1 0,1 0 1,0 1-1,0-1 0,-1 0 0,1 1 0,0-2 0,0 1 0,1-2 0,-1 0-58,0 4 1,1-1 0,0 1 0,-1-1 0,1 0 0,0 0-1,0 0 1,0-1 0,0-1 0,0 0 0,1-1 0,-1 0-1,0-1 40,1 4 0,-1 0 0,1-1 0,0 0 0,-1-1 0,1-1 1,1-1-1,-1-1 0,1 0 0,0-2-2,1 8 0,1 1 0,0-2 1,1-2-1,-1-2 0,1-4 1,-1-5 100,1 11 0,0-8 0,2-8 0,16 4 0,-12-75 0</inkml:trace>
  <inkml:trace contextRef="#ctx0" brushRef="#br0" timeOffset="37647">6545 2528 7533,'45'18'509,"-27"10"1,-2 12 0,-1 8-533,-4-11 1,0 4-1,1 5 1,-1 3-1,0 2 1,0 2-1,-1 0 1,0-1-276,-2-9 0,-1 1 0,1 1 0,-1 0 0,0 1 0,-1 0 0,1 2 0,-1-1 1,0 2-1,0-1 0,0 2 127,0-6 1,-1 1 0,-1 1 0,1 1-1,0 0 1,-1 0 0,0 1 0,1 0 0,-1 0-1,0 1 1,0-1 0,0-1 0,0 1 0,0-1 80,1 0 0,-1-1 0,0 1 0,0 0 0,0-1 1,0 1-1,0 0 0,0-1 0,0 1 0,0-1 1,-1 0-1,1 0 0,0-1 0,0 1 0,0 4 0,-1 1 0,1-1 0,0 1 0,0-1 0,0 0 0,0-1 0,-1 1 1,1-2-1,-1 0 0,0-1 0,0 0 69,0 1 0,1 0 0,-1-1 0,0 0 0,-1-1 0,1-1 0,-1 0 0,1-2 0,-1-1 0,-1-2 0,1 12 1,0-3-1,-1-1 0,0-2 0,-1-2 0,-1-3 0,-2-1 0,-1 1 0,1-1 0,0 0 0</inkml:trace>
  <inkml:trace contextRef="#ctx0" brushRef="#br0" timeOffset="38063">1859 3396 0,'35'-16'131,"0"1"0,0-1 0,-1 0 1,2 6-1,1 3 0,2 2 1,2-1-1,5-1-149,-9 2 0,3-2 0,3 1 0,1-1 0,2 0 0,1 0 0,1 0 0,0 1 0,-1 0 0,0 1-32,-1 1 1,0 0 0,1 0 0,0 1 0,0 0 0,0 0 0,1 0 0,1 0 0,0 1 0,1-1 0,1-1 49,-5 1 0,0 0 0,2 0 0,-1 0 0,2 0 0,0 0 0,0 0 0,0 0 0,1 0 0,-1-1 0,1 1 0,0 0 0,-1 0 0,0-1-6,-3 1 0,1 0 0,0-1 0,-1 1 0,1-1 0,0 1 0,0-1 0,0 1 0,0-1 0,-1 1 0,1-1 0,0 1 0,-1 0 0,0-1 0,1 1-12,1 0 1,0 0 0,0 0 0,0 0 0,1-1 0,-1 1 0,0 0-1,-1 0 1,1 1 0,-1-1 0,0 1 0,-1-1 0,0 1 0,0 1 17,6-1 0,0 0 0,1 1 0,-1 0 0,-1 0 0,0 1 0,-1-1 0,-1 1 0,-1 0 0,-3 0 0,0 1 0,6-1 0,-2 1 0,-1-1 0,-2 1 0,-2 1 0,-1 0 0,-2 1 0,-1 3 0,0 0 0,0 0 0,0 1 0,0-1 0</inkml:trace>
  <inkml:trace contextRef="#ctx0" brushRef="#br0" timeOffset="38347">2504 3681 2012,'-30'4'135,"0"-1"0,-1 8-4,57 1 1,25-1-168,-12-4 0,5-2 0,6-1 0,3 0 0,4-1-93,-18-1 0,3 0 0,1-1 0,3 0 0,1 1 1,1-2-1,2 1 0,0-1 0,0 0 0,1 0 0,-1-1 167,-3 0 1,-1-1-1,2 1 1,0-2 0,1 1-1,0-1 1,0 1-1,1-1 1,1-1 0,0 1-1,0 0 1,0-1-1,1 1 1,0 0-12,-6 0 0,0 0 0,0 0 1,1 0-1,0 0 0,1 0 0,0 0 1,0-1-1,0 1 0,0 0 1,1-1-1,-1 1 0,1-1 0,-1 0 1,0 1-1,1-1 0,-1 0 1,-1 0-23,1 0 0,0 0 0,0-1 0,0 1 0,0-1 0,1 1 0,-1-1 0,0 0 0,0 0 0,0 0 0,0 0 0,0 1 0,-1-1 0,0 1 0,0 0 0,0 0 0,-1 0 0,0 0-101,5 1 0,0-1 0,1 1 0,-1 0 0,0 0 0,-1 0 1,1 0-1,-1 1 0,-1-1 0,0 1 0,-1 0 0,-1-1 1,-1 1-1,-1 0 0,-1 0 96,8 0 0,-1 0 0,-2-1 0,0 1 0,-2 0 0,0 0 0,-2 0 0,-1 1 0,-2 1 0,-1 0 0,11 0 0,0 1 0,-3 1 0,-3 0 0,-5 2 0,-5 1 0,3 7 0,0 0 0</inkml:trace>
  <inkml:trace contextRef="#ctx0" brushRef="#br0" timeOffset="38630">2517 4375 7533,'-25'-33'839,"49"23"1,25 6-1,7-1-997,-19 0 1,4 0 0,2 0-1,4-1 1,2 1 0,2-1-1,1 1 1,0 1-96,-10 0 1,2 1 0,0 0 0,2 0 0,1 1 0,0-1 0,2 1 0,0-1 0,1 1 0,0 0 0,1-1 0,0 1 0,0-1 69,-6 1 1,0 0 0,0 0 0,1 0 0,1 0 0,0 0 0,1 0 0,0 0 0,0-1 0,0 1 0,1 0 0,0 0 0,0 0 0,0 0 0,0 0 0,0-1 0,0 1 0,-1 0 177,-1-1 0,1 1 0,0-1 0,0 1 0,0-1 0,0 0 0,1 1 0,-1-1 0,0 0 0,1 0 0,-1 0 1,1 1-1,-1-1 0,0 0 0,0 0 0,0 1 0,0-1 0,0 0 0,0 1 35,0-1 0,1 1 0,0-1 0,0 0 0,-1 0 0,1 1 0,0-1 0,-1 0 0,0 1 0,1-1 0,-1 1 0,0-1 0,-1 1 0,1 0 0,-1-1 0,0 1 0,0 0 0,-1 1-108,6-1 1,-1 0 0,1 0-1,0 0 1,-1 1 0,0-1 0,0 0-1,0 1 1,-2 0 0,1 0 0,-2 0-1,0 0 1,-1 0 0,-2 1 0,0 0 77,7-1 0,-1 1 0,-1 0 0,0 1 0,-2-1 0,-1 1 0,-2 0 0,0 0 0,-2 1 0,-2-1 0,10 2 0,-1-1 0,-2 0 0,-3 2 0,-4 0 0,-6 2 0,9 9 0,-1 0 0</inkml:trace>
  <inkml:trace contextRef="#ctx0" brushRef="#br0" timeOffset="38897">3111 4896 7533,'46'-7'35,"0"-1"1,0 1 0,0 0 0,0 0 0,0 0 0,-5 3 0,1 1 0,1 0 0,2 1 0,1-1 0,1 1 0,1 0 0,1 0 0,2-1 0,0 0-255,-8-1 1,2 1-1,1 0 1,1-1-1,0 0 1,2 0-1,0 0 1,0 0-1,1 0 1,0 0 0,1 0-1,0 0 1,0 0-1,0 1 1,0-1 50,-5 1 1,1 1-1,0-1 1,0 1 0,1-1-1,0 1 1,0 0 0,1 0-1,0 0 1,-1-1 0,1 1-1,0 0 1,0 0 0,-1 0-1,1 0 1,-1 0 0,0-1-1,0 1 152,1-1 0,1 1 0,0-1 1,-1 0-1,1 0 0,0 0 1,0 0-1,-1 0 0,1 0 0,-1 0 1,0 0-1,0 1 0,-1-1 1,0 1-1,0-1 0,-1 1 1,-1 0-30,5 1 0,0-1 0,-1 0 0,1 1 0,-1 0 0,0-1 0,-1 1 0,0 0 0,-1 1 0,-1-1 0,-1 1 0,-1 0 0,-1 0 0,-1 0 19,7 1 0,0-1 0,-2 1 0,-1 1 0,-2-1 1,-1 1-1,-1 0 0,-2 1 0,-2 0 0,13 2 0,-1 0 1,-4 1-1,-6 2 0,-6 0 0,-2 7 0,-1 0 0</inkml:trace>
  <inkml:trace contextRef="#ctx0" brushRef="#br0" timeOffset="39163">2951 5515 7420,'47'-10'107,"0"-1"1,0 0 0,0 0 0,-1 0 0,1 0 0,0 1 0,0-1 0,0 0 0,-3 2 0,1 1 0,0-1 0,0 1 0,2 0 0,0 0 0,0 0 0,1 0 0,1 1 0,1 0 0,1 0 0,0 0-301,-7 2 0,1 0 0,0 0 1,2 1-1,0 0 0,0 0 0,1 0 1,0 0-1,1 0 0,0 1 0,0-1 1,1 1-1,-1-1 0,1 1 0,-1-1 1,0 1-1,0-1 10,-1 0 1,0 1 0,0-1 0,0 1 0,1 0 0,-1-1 0,1 1 0,0 0 0,0-1 0,-1 1 0,1 0 0,0 0 0,0-1 0,-1 1 0,1 0 0,-1 0 0,0 0 0,0-1 76,1 1 1,1 0-1,-1-1 1,1 1-1,-1-1 1,1 1-1,-1 0 1,0-1-1,0 1 1,0-1 0,0 1-1,-1 0 1,0 0-1,0 0 1,-1 0-1,0 0 1,-1 1 85,4-1 1,0 0 0,0 0-1,0 1 1,-1-1 0,0 0 0,0 1-1,-1 0 1,-1 0 0,0 0 0,-1 0-1,-1 0 1,-1 1 0,-1 0-7,10 0 0,-1 0 1,-1 1-1,-1 0 1,-2 0-1,0 0 1,-3 0-1,-1 1 0,-1-1 1,12 0-1,-2-1 1,-3 1-1,-4 1 1,-7 1-1,4 7 0,0 0 1</inkml:trace>
  <inkml:trace contextRef="#ctx0" brushRef="#br0" timeOffset="39433">3520 5727 7533,'42'-8'166,"-1"0"0,1 0 0,0 0 0,-1 0 0,-1 4 0,2 1 0,2 2 0,2 0 0,1 0 0,2 0 0,1 1 0,1-2 0,1 1-401,-10-1 1,1 0 0,1-1 0,0 1 0,2-1 0,0 0 0,1 0 0,0 1 0,1-1 0,1 0 0,0 1 0,0 0 0,0 0 0,0 1 62,-2 0 0,0 0 0,1 0 0,0 1 0,0 0 0,2 0 0,-1 0 0,1 0 1,0 1-1,0-1 0,0 0 0,0 1 0,0-1 0,0 0 0,0 1 0,-1-1 0,0 0 66,0 0 0,1 0 1,-1 0-1,0-1 0,1 1 1,-1 0-1,1 0 0,-1 0 1,1 0-1,-1 0 0,0-1 1,-1 1-1,1 1 0,-1-1 1,0 0-1,-1 0 0,0 1 106,2-1 0,1 1 0,-1 0 0,0 0 0,0 0 0,0 0 0,-1 1 0,0-1 0,-1 0 0,0 0 0,-1 1 0,-1-1 0,-1 0 0,-1 0 0,-1 0 0,10 0 0,-1 0 0,-1 0 0,-2 0 0,-1-1 0,-1 1 0,-1 0 0,-1 1 0,-1 0 0,5 2 0,0 0 0,0 0 0,-1-1 0,1 1 0,0 0 0</inkml:trace>
  <inkml:trace contextRef="#ctx0" brushRef="#br0" timeOffset="40800">4909 4140 15,'17'-29'494,"0"0"1,1-4 2332,5-8-2827,-57 59 90,4 5 0,-5 4-30,7-4 0,-3 1 0,1 0 405,0 1 0,-1 0 0,6-1-555,1 1 0,13-4 768,41-9-708,-1-16 0,7-6 1,1-2-1,7-2 0,2-2 0,-1 0 992,-3 3 0,-1-1 1,-4 3-1098,-1-2 0,-16 8 315,-36 16 0,-15 7-60,-1-2 0,-7 2 0,-1 0-23,3-1 1,-3 1-1,0 0 1,4-1-8,-4 3 0,3-1 0,17-1-363,25 1 123,22-18 0,16-10 0,2-2 15,-1 1 0,2-1 0,2-1 0,-1-1-17,-3 1 1,1-1-1,-2 0 1,-3 0 121,3-1 0,-3 0 0,-23 5 433,-35 8-103,-12 6 0,-11 5 0,-3 1-98,2 0 0,-3 2 1,-1 0-1,1 1-146,4 0 0,-1 0 0,3 1 0,2-2-206,-2 0 0,2 0 1,19 0 152,36 10-213,10-21 0,11-8 0,3-1 97,-5 2 1,4-2 0,0 0 0,-1 0 89,1 0 1,0-1-1,-1-1 1,-5 0 111,16-10 1,-23 8 450,-59 26-210,-4-3 0,-11 1 0,-2 2-357,4 2 1,-3 2 0,-1 1-1,3 0 4,4-2 1,0 2 0,3-1-1,5 0-292,-9 8 1,21-4-4,43-8 1,18-6 182,-7-10 0,5-4 0,3-4 0,1 0 117,-3 2 0,2-2 0,1 0 0,-1-1 0,-2 0 123,3-1 0,-1-1 1,-3 0-1,-5 0 165,12-9 0,-23 6 44,-44 18 1,-18 6-165,-2 2 0,-7 5 0,-1 1-357,5-2 0,-3 2 1,1 1-1,4 2-453,-4 4 1,4 3-1,4-3 281,-6 2 1,14-1 0,32 15-1,26-20 1</inkml:trace>
  <inkml:trace contextRef="#ctx0" brushRef="#br0" timeOffset="41513">4078 5070 7533,'-24'-24'180,"21"4"-180,28-5 0,10 12 0,-8 11 0,0-1 0</inkml:trace>
  <inkml:trace contextRef="#ctx0" brushRef="#br0" timeOffset="41696">4190 5131 7533,'-43'-25'719,"21"12"-719,22 2 0,17 11 0,19 0 0</inkml:trace>
  <inkml:trace contextRef="#ctx0" brushRef="#br0" timeOffset="41847">4314 5168 7533,'-25'-11'314,"0"-1"1,-2 3-315,10-8 0,30 12 0,6-2 0</inkml:trace>
  <inkml:trace contextRef="#ctx0" brushRef="#br0" timeOffset="42096">4550 5107 0,'-25'-11'960,"6"2"-328,23-8 1,5 10 0,22 1 0</inkml:trace>
  <inkml:trace contextRef="#ctx0" brushRef="#br0" timeOffset="42263">4761 5070 7533,'-23'-16'944,"1"1"1,-9-6-945,13 4 0,18 17 0,7 6 0</inkml:trace>
  <inkml:trace contextRef="#ctx0" brushRef="#br0" timeOffset="42880">6545 3917 9152,'-6'-14'-113,"6"3"1,6 16-1,7 2 1</inkml:trace>
  <inkml:trace contextRef="#ctx0" brushRef="#br0" timeOffset="43030">6732 3867 7533,'-36'-29'2428,"8"13"-3957,3-8 1529,14 19 0,17 10 0,1 2 0</inkml:trace>
  <inkml:trace contextRef="#ctx0" brushRef="#br0" timeOffset="43180">6719 3743 0,'-36'-29'307,"20"24"1,-6-10-1,22 27 1</inkml:trace>
  <inkml:trace contextRef="#ctx0" brushRef="#br0" timeOffset="43764">6682 5032 7533,'-33'-19'989,"9"7"-989,30 6 0,8 12 0,10 0 0</inkml:trace>
  <inkml:trace contextRef="#ctx0" brushRef="#br0" timeOffset="43930">6719 5144 7533,'-23'-17'0,"1"1"0,-9-8 0,31 19 0,14 5 0,11 0 0</inkml:trace>
  <inkml:trace contextRef="#ctx0" brushRef="#br0" timeOffset="44097">6744 4896 0,'-35'-14'0,"0"0"0,-5 2 0,11-4 0,5 3 0,19 13 0,12 7 0</inkml:trace>
  <inkml:trace contextRef="#ctx0" brushRef="#br0" timeOffset="44264">6545 4921 7533,'-41'-11'539,"23"2"-539,-4-3 0,35 6 0,6 6 0</inkml:trace>
  <inkml:trace contextRef="#ctx0" brushRef="#br0" timeOffset="44416">6570 4983 7533,'-31'-6'0,"22"5"0,12-5 0</inkml:trace>
  <inkml:trace contextRef="#ctx0" brushRef="#br0" timeOffset="44548">6843 4970 7533,'-44'11'0,"0"0"0,7 3 0,1 0 0</inkml:trace>
  <inkml:trace contextRef="#ctx0" brushRef="#br1" timeOffset="66450">24781 9729 25748,'39'-7'819,"1"0"0,-2 4 0,4 1 0,5 2-800,-8 0 0,5 1 0,2 0 0,3 0 0,1 1 0,0 0-429,-6-1 0,0 1 1,2-1-1,0 1 1,2 0-1,1-1 0,0 1 1,2-1 183,-5 0 0,1 0 0,1 0 0,1-1 0,0 1 1,2-1-1,0 1 0,0 0 0,1-1 0,0 1 0,1-1 156,-7 1 1,0-1-1,1 0 1,1 1-1,-1-1 1,2 0-1,-1 1 1,1-1 0,0 0-1,0 1 1,0-1-1,1 0 1,-1 1-1,1-1 65,-4 1 1,0 0 0,0-1 0,1 1 0,0-1-1,-1 1 1,1 0 0,1 0 0,-1-1 0,0 1-1,1 0 1,-1 0 0,1-1 0,0 1 0,0 0-1,0 0-30,-2-1 1,1 1-1,0 0 1,1 0 0,-1-1-1,1 1 1,-1 0 0,1 0-1,0-1 1,-1 1 0,1 0-1,0 0 1,-1 0 0,1-1-1,-1 1 1,0 0 0,0 0 13,1 0 0,1 0 0,-1 1 0,1-1 0,-1 0 0,0 0 0,1 0 0,-1 1 0,0-1 0,0 0 0,-1 0 0,1 1 0,-1-1 0,0 0 0,-1 1 0,1-1-79,2 0 0,0 0 1,-1 1-1,1-1 0,0 1 1,-1-1-1,0 0 0,-1 1 1,1-1-1,-2 0 0,1 0 1,-2 0-1,1 1 0,-2-2 98,6 1 0,-1 0 1,0 0-1,0-1 1,-1 1-1,-1-1 1,0 1-1,-2-1 1,-1 1-1,-1 0 1,-2-1-1,14 2 1,-2 0-1,-2 0 1,-3 0-1,-1 0 1,-4-1-1,-1 1 1,0 0-1,-1-1 1,1 1-1</inkml:trace>
  <inkml:trace contextRef="#ctx0" brushRef="#br1" timeOffset="67350">25300 7449 25826,'-12'-19'-3277,"5"7"0,13 12 3339,13 17-199,1-4 1,3 1 83,4 8 0,2 4-56,-2-5 1,2 1-1,1 2-261,-3 0 1,2 2-1,1 1 1,1 1 106,-2-1 1,2 1-1,0 1 1,1 0 0,0 1 46,0-2 0,0 1 0,1 0 0,1 1 1,0-1-1,0 1 296,2 2 0,1-1 0,0 2 1,1-1-1,0 0 0,1 1-484,-5-4 1,1 0 0,0 0-1,1 0 1,-1 1 0,1-1-1,1 0 389,0 0 0,1 0 1,0 1-1,0-1 1,0 0-1,0 0 1,0 1-20,0 0 0,1 0 0,-1 0 1,0 1-1,1-1 0,-1 0 1,1 0 29,-1-1 1,1-1-1,-1 1 1,1-1-1,-1 1 1,0-1-1,-1 0-158,3 4 0,0-1 0,-1 0 0,0 0 1,-2 0-1,-1-1 149,2 3 1,-1 0-1,-2-1 1,-1 0 0,-3-1 93,-1 1 1,-1 0 0,-4-1-1,-4-1-370,2 18 1,-10-4 144,-9-14 0,-6-5 1,-21 5-1,4-12 1</inkml:trace>
  <inkml:trace contextRef="#ctx0" brushRef="#br1" timeOffset="68284">27755 9543 26456,'-37'-28'-3277,"22"-10"1638,26 7 1,12 0 1121,4 3 1,5-1 0,4 0 38,-6 7 1,1-1 0,3 0-1,0-1 1,0-1 524,-2 0 0,1-2 0,1 0 1,-1-2-1,1 0 0,0-1-229,-3 2 0,0-1 1,0 0-1,1-1 1,-1-1-1,0-1 1,0-1 193,-3 2 1,1-2 0,0-1 0,0 0 0,-1 0 0,1-1-1,-1 0 1,0 0-236,1-1 1,0 0 0,1-1-1,-1 1 1,-1-1 0,1 0 0,-1-1-1,0 0 199,0 0 1,-1-2 0,0 0 0,-1 1 0,1-2 0,-1 1-1,0 1 1,0-1 134,0 3 1,0-1-1,0 1 1,0 0-1,-1 0 1,0-1-1,0 1 1,-1 0-307,0-5 0,0 1 0,-1-1 0,0 0 0,0 0 0,-1 2 0,1-1 72,3-2 1,0 1 0,0 0 0,0 1 0,-1 0 0,-1 0 39,-2 2 1,0 0 0,-1 0 0,-1 1 0,1 1 0,-1 0-18,1-1 0,0 1 1,-1 1-1,0 0 0,-2 3 425,7-11 0,-2 2 1,-3 2-541,-2-7 1,-6 5 1547,-6 3-2172,-13 16 1654,-11 18-222,-2 10 2030,-10 8-1518,4 6-252,-10 0 238,-1 4 22,-7-9-293,17 0 0,-1 1 124,-3-5 0,0 1-846,1 6 1,2 1-303,1-4 1,4-1 0,-2 11 128,31-11-1433,31-8 1709,-4-7 1,3-1-100,2 2 0,1 1-266,5 0 0,-2 5-208,-9 9 1,-3 2 246,-4-2 0,-2 1 0,-8 6 0,-2 0 0,4 3 0</inkml:trace>
  <inkml:trace contextRef="#ctx0" brushRef="#br1" timeOffset="68800">27706 6929 25198,'-20'9'-841,"12"16"1,4 9-253,-1 9 1,2 6 0,0 7 545,0-14 1,0 4 0,0 3 0,1 1 0,-2 3 0,1 0 181,0-9 1,-1 2 0,1 1 0,-1 0 0,0 2 0,0 0 0,0 1 0,1 0 0,0-1 66,1-5 0,0 1 0,0 0 0,0 0 0,0 1 0,0-1 0,1 1 0,0 1 1,0-1-1,0 0 0,1 0 0,0 2 0,0 1 0,0 0 0,1 0 0,0 0 0,0 0 0,1 0 0,-1 0 1,1-1-1,0-1 0,0-1 122,1 5 1,0-1-1,0 0 1,1-1-1,0-1 1,0 0-1,-1-1 1,1-2 0,-2-1-50,2 10 1,-1-2 0,1-2 0,-2-1 0,0-3 0,-1-1 0,-1 6 0,0-2 0,-3-4 0,-5-7 0,-17 1 0,0-1-1</inkml:trace>
  <inkml:trace contextRef="#ctx0" brushRef="#br1" timeOffset="69300">26355 8069 20301,'-31'0'0,"11"-6"1381,29-6-1579,24-3 0,13 0 424,-12 6 1,5 0 0,2 1 0,2 1-486,2 0 0,4 0 0,1 0 0,0 1 0,-2 1 266,-6 1 0,0-1 0,-1 2 0,-1-1 0,0 2 0,9 1 0,-1 1 0,-1 0 0,-5 1 0,-8 1 0,0 1 0,0-1 0</inkml:trace>
  <inkml:trace contextRef="#ctx0" brushRef="#br1" timeOffset="69783">27854 7548 26413,'-7'-24'-3277,"7"4"0,46 19 2184,-16 5 1,5 3 0,5 1 1193,-4 0 1,6 1 0,2 2 0,3-1-1,-1 2 1,-2-1 26,-2 0 1,-1 0 0,0 0-1,1 0 1,0 2 0,2 1-159,-4 0 1,3 2 0,1 0 0,0 2 0,0-1-1,-2 0 1,-3 0 0,-3-1 7,9 6 0,-4-2 1,-4 1-1,-1 2 0,-1 1 1,-2 2-1,-3 0 0,-8-2 1,-10 0-1,-1 0 0</inkml:trace>
  <inkml:trace contextRef="#ctx0" brushRef="#br1" timeOffset="71400">1996 7548 15184,'-17'-21'-969,"1"0"1,-8 10 406,24 35 287,2 6 1,0 8-1,1 5 76,-1-4 1,1 5-1,0 2 1,-1 4-1,1 2-166,-2-11 1,1 2 0,-1 2 0,1 1 0,-1 2 0,0 1 0,1 0 0,-1 1 0,0 0 233,0-6 0,0 1 1,-1 0-1,1 1 0,0 1 1,0 0-1,-1 0 0,1 1 1,-1 0-1,0 1 0,1-1 1,-1 1 2,0-3 1,0 0 0,0 1 0,-1 1 0,1-1-1,0 1 1,-1 0 0,1 0 0,-1 1 0,1-1 0,-1 0-1,1 0 1,-1-1 0,0 0 27,1 3 1,-1 0 0,0 0 0,0 1 0,0-1 0,0 0 0,0-1 0,0 1 0,0-1 0,-1 0-1,1-1 1,0 0 0,0-1-63,-1 2 1,0 0 0,1 0-1,-1-1 1,0 0 0,0-1-1,1 0 1,-1-1 0,0-1-1,0 0 1,0-1 35,0 9 0,0-1 1,0 0-1,-1-2 0,1 0 1,0-2-1,-1-2 1,1-3 107,0 7 1,-1-2 0,1-3-1,-1-2 1,1-3 0,0 8-1,-1-4 1,1-7 0,-3 10 0</inkml:trace>
  <inkml:trace contextRef="#ctx0" brushRef="#br1" timeOffset="72816">1921 7561 16679,'0'-40'-3277,"33"11"3610,-4 26 0,6 6-188,3-3 0,6 1 0,3-1-801,-8-1 1,2-1-1,2 0 1,2-1 0,1 0 704,-5 0 1,1-1-1,1-1 1,2 1-1,0-1 1,1 0-1,2 0-236,-6 0 0,2 0 0,1 0 0,0-1 0,1 1 1,1 0-1,0 0 0,0 0 0,1 0 200,-4 1 1,1 0 0,0 0 0,1 0-1,0 1 1,0-1 0,1 0 0,0 1-1,0 0 1,1 0 0,0 1-77,-2-1 0,1 1 1,1 0-1,-1 0 1,1 1-1,1-1 0,-1 1 1,1 0-1,-1 0 1,1 0-1,0 0 0,0 0 117,-2 0 0,0 0 0,-1 1 1,2-1-1,-1 1 0,0-1 1,1 1-1,-1 0 0,1 0 1,0 0-1,0 0 0,0 0 1,0 0-176,-2 0 0,1 0 0,-1 0 0,1 1 0,0 0 0,0-1 0,0 1 0,0-1 0,1 1 0,-1 0 0,0-1 0,-1 0 0,1 0 0,0 0 104,2 0 0,0-1 1,0 1-1,-1-1 0,1 0 1,0 0-1,0 0 0,-1 0 1,0-1-1,1 1 0,-1 1 1,0-1-1,-1 0-13,3 1 0,0-1 0,-1 1 0,1 0 0,-1 0 0,0 0 0,0-1 1,-1 1-1,1 0 0,-1 0 0,-1 0 0,1-1-14,-1 1 1,1-1 0,-1 1-1,0-1 1,0 0 0,-1 0-1,0 1 1,0-1 0,-1 1 0,-1 0-1,0 0 35,8 0 0,0 0 0,-1 1 0,-1 0 0,0 0 0,-2 0 0,0 0 1,-2 1 51,7 0 1,-1 1 0,-1-1 0,-2 2 0,-1-1-1,-3 0 144,7 2 1,-2-1-1,-3 1 1,-4 1-307,-5 1 1,-3 1 0,-5 2 634,-1 4 0,-6 2-1263,-3 10 2553,-2 4-2202,-6-10 2396,-5-2-2767,4 5 580,1 14-148,-3-5 0,2 4 164,-1-4 0,0 3 0,0 2-361,-3 2 1,-2 3-1,-1 2 1,1 2 521,-2-6 0,1 1 0,-1 1 0,0 2 0,-1 1 0,1 2-346,-2-4 1,0 1-1,0 2 1,-1 1 0,1 0-1,-1 1 1,1 0-1,-1 1 353,1-1 0,-1 0 0,1 1 0,0 0 0,-1 1 0,1 0 0,0 1 0,-1-1 0,1 1-6,-1-3 0,0 1 0,0 0 0,0 1 1,0-1-1,0 1 0,0-1 0,0 1 1,0-1-1,1-1-9,0-1 0,0 0 1,0 0-1,0 0 0,0 0 1,0-1-1,1 0 1,-1 0-1,0-2 0,0 1-157,0 4 1,0-1 0,0 0 0,0 0 0,0-1-1,0-1 1,-1-1 0,1-1 167,0 8 1,-1-1-1,1-1 1,-1-1-1,0-2 1,-1-2-67,-1 6 0,0-2 0,-2-2 0,0-3 14,-2 3 1,0-4 0,-3-4 508,-5-1 1,-2-7-351,-14 9 2649,-13-27-2723,13-10 1,-2 0-46,-15 3 0,-4 0 335,8-2 0,-3-1 0,-1 2-384,4-1 1,-2 1 0,-1 0 0,-1 0-205,2-1 1,0 0 0,-2-1 0,-2 1 0,1 0 241,2 1 0,0-1 0,-1 1 0,-1 0 0,-1 0 0,0 0-286,2 0 1,-1-1-1,0 0 1,-1 1 0,0-1-1,-1 1 1,-1 0 315,8 0 0,-2 0 0,1 0 0,-1 1 0,-1-1 0,1 1 0,-1 0 0,-1 0 0,1 0-142,1-1 1,1 1 0,-1 0 0,-1 1 0,1-1 0,-1 0 0,0 0 0,0 1 0,0-1 0,0 1 150,-1-1 0,-1 1 0,0 0 0,0 0 0,0 0 0,0 0 0,0 0 0,-1 0 0,1 0 0,-1-1-100,4 1 0,-1-1 1,0 0-1,0 0 1,0-1-1,0 1 1,-1 0-1,1 0 1,0-1-1,0 1 1,1-1 90,-4 0 0,0 1 0,0-1 0,0 1 0,1-1 0,-1 0 0,0 0 0,1-1 0,0 1 0,-1-2 9,2 1 0,0-1 0,0 1 0,0-1 0,0-1 0,1 1 0,-1-1 0,1 0 0,0-1 0,0 0 1,-3 0 0,1-1 0,0 0 0,0 0 0,0-1 0,1 0 0,0 0 0,0-1 0,2 1-17,-3-1 1,1 0 0,0 0-1,1 0 1,0-1 0,1 0 0,1 0-1,0-1 7,-7-1 0,0-1 0,2 0 0,0-1 0,2 0 0,1 1 154,-1-1 0,1 1 1,1 0-1,2-1 0,2 1-154,0 0 0,2-1 0,2 1 0,2 0 670,-15-1 0,6 2-715,9 2 0,4 0 2478,-1 3-2433,14 0 2218,7 0-2128,10 0 628,-5 0-898,-5 0-449,3-11-271,-26-2 900,6-7 0,-15-3 0,6 4 0</inkml:trace>
  <inkml:trace contextRef="#ctx0" brushRef="#br1" timeOffset="74500">670 8441 11446,'-7'-35'-216,"0"0"0,0 0 1,-3-4-1,3 7-674,7 10 601,-5 33 904,-2 8-14,-5 29-485,2-8 1,2 5-94,4-7 1,1 2-1,1 2-422,0-3 0,-2 2 1,3 0-1,3 0 354,5-2 1,3 1 0,3-2 0,2-3-3,7 6 0,3-5 1,6-10 28,9-13 0,6-10 1,-1-12-26,-11-8 0,-1-9 1,-2-5-1,-2-2 3,-5 1 1,-1-2-1,-2-2 1,-3-2-1,-3-1-321,-4-4 0,-4-2 0,-3-1 0,-3 0 0,-4 3 274,-4 3 0,-2 0 0,-4 1 0,-3 2 0,-2 3 64,-7-4 1,-3 3 0,-3 5 0,-2 6 56,-10 4 1,-4 9-1,5 12 201,8 12 0,4 10 0,6 5-238,8 6 1,7 5-1,9-1-55,12 0 1,9-1 0,7-5-922,8-4 0,6-6 0,1-4 981,-7-6 1,0-3-1,0-2 1,2-1-1,1-3 1,-6 0-1,-8 0 1,0 0 0</inkml:trace>
  <inkml:trace contextRef="#ctx0" brushRef="#br0" timeOffset="74750">1487 8676 7533,'-37'0'-810,"16"22"1260,5 22-46,18-9 1,7 1-360,3 0 0,6-2-135,11-3 0,4-7 90,0-12 0,0-5 0,2-3 0,-2-4 0,15-12 0</inkml:trace>
  <inkml:trace contextRef="#ctx0" brushRef="#br0" timeOffset="74900">1413 8255 7533,'-13'-29'-162,"0"0"0,6-3 0,15 23 0,17 21 0</inkml:trace>
  <inkml:trace contextRef="#ctx0" brushRef="#br1" timeOffset="75730">4450 11799 9014,'-26'-15'172,"-1"0"1,1 7 0,-1 6-521,-15 14 0,0 11 217,18-1 0,2 5 0,2 2 76,-1 7 0,3 3 1,6 0-53,9 0 1,6 0-1,8-5 89,21 3 1,12-10-409,-4-14 1,6-7 0,0-7 333,-9-5 1,2-4 0,-2-5 0,-4-3 91,7-12 0,-4-6 0,-8-4 0,-10-3 0,-6-2 0,-12-1-23,-11 9 1,-8-1 0,-5 2-1,-2 4 45,-1 3 1,-4 4 0,-2 2-1,-1 3 68,-3 4 0,-2 2 0,0 5 0,3 6 133,1 7 0,2 8 0,6 4-179,3 11 1,13 6-180,24 8 1,16-2-166,-2-17 0,4-4 0,1-1-196,11 3 1,1-3 0,-4-5-1,-3-1 1,-1 2 0</inkml:trace>
  <inkml:trace contextRef="#ctx0" brushRef="#br0" timeOffset="76064">4835 12047 7533,'28'-16'0,"-1"0"0,13-3 0,-10 13 270,-35 30-91,-7-4 1,-2 4 0,-4 12 0,3 2-180,1-1 0,8-2-90,18-3 0,11-8 0,16-18 0,4-16 210,-13-8 0,-1-8 0,-5-4-90,-6-5 0,-6-4 0,-10 1-180,-15 3 0,-10 1 0,-5 6-215,-1 5 1,-4 5 0,-2 6 0,-1 9 0,-2 7 0,4 4 0,1 7 0,0 1 0</inkml:trace>
  <inkml:trace contextRef="#ctx0" brushRef="#br0" timeOffset="76880">2219 7933 7533,'0'-21'-990,"0"5"990,5 16 0,2 5 0,6 2 0</inkml:trace>
  <inkml:trace contextRef="#ctx0" brushRef="#br0" timeOffset="77030">2417 7920 6993,'20'6'180,"3"1"-180,2 16 0,-4-8 0,2 8 0</inkml:trace>
  <inkml:trace contextRef="#ctx0" brushRef="#br0" timeOffset="77180">2765 8168 7803,'25'0'1439,"10"11"-1439,-13-2 0,13 14 0,-16-4 0</inkml:trace>
  <inkml:trace contextRef="#ctx0" brushRef="#br0" timeOffset="77314">3309 8391 7533,'35'7'78,"-1"0"1,-1 2 0,-4 5-1,-5 10 1,-4 3 0,-2-3 0,0 1-1</inkml:trace>
  <inkml:trace contextRef="#ctx0" brushRef="#br0" timeOffset="77466">3929 8763 7533,'36'-8'719,"8"31"-719,-23-6 0,-2 2 0,3 8 0,-2 1 0,5 15 0</inkml:trace>
  <inkml:trace contextRef="#ctx0" brushRef="#br0" timeOffset="77616">4612 9259 8252,'27'3'150,"-1"-1"0,14 17 0,0 2-596,-11-8 0,0 0 0,13 16 0,-4 0 0,-19-13 0,1 0 0</inkml:trace>
  <inkml:trace contextRef="#ctx0" brushRef="#br0" timeOffset="77763">5714 9716 7982,'36'-1'510,"0"0"0,9 16 0,-2 6-920,-8-6 0,-1 3 1,-6 3-1,0 4 1,-4-2-1,-5-4 0,1 0 1</inkml:trace>
  <inkml:trace contextRef="#ctx0" brushRef="#br0" timeOffset="77913">6570 10126 8162,'27'0'899,"0"0"1,7 13 0,1 7-900,-6-4 0,1 1 0,-1 2 0,8 10 0,-2 3 0,-3 0 0,1 0 0</inkml:trace>
  <inkml:trace contextRef="#ctx0" brushRef="#br0" timeOffset="78047">7326 10634 9871,'39'13'139,"0"0"0,0 1 0,-4 0 0,-1 2 0,-1 1 0,-1 1 0,-1 2 0,-2-1 0,8 8 0,-1 0 0</inkml:trace>
  <inkml:trace contextRef="#ctx0" brushRef="#br1" timeOffset="91788">2045 9482 17083,'-29'-5'-1027,"3"3"586,43-4 512,-9 6 1,15 0 0,-3 0-1</inkml:trace>
  <inkml:trace contextRef="#ctx0" brushRef="#br1" timeOffset="91934">2380 9408 17083,'-25'-33'-3277,"1"20"2105,15 21 1135,27 12 0,6-8 1,17-6-1</inkml:trace>
  <inkml:trace contextRef="#ctx0" brushRef="#br1" timeOffset="92200">2653 9395 17083,'35'-5'-272,"-1"-1"0,2-2 557,4-1 1,0 0-292,-2 2-186,-11 4 1,1 1-32,5 1 0,2 2 56,4-1 0,3 0 112,1 0 0,1 0 33,1 0 0,-3 0 243,-9-2 1,-2-2 1121,17-8-1504,-23 3-1051,-2 4 1129,-4 12 1,6 5 0,0 1 0</inkml:trace>
  <inkml:trace contextRef="#ctx0" brushRef="#br1" timeOffset="93201">3818 9358 16209,'25'-10'-143,"0"1"1,8-9-18,-4 11-167,-6 1 64,7 11 0,5 1 48,-2-4 0,3-1 268,-1 3 1,3 0 0,-2-1 41,-3-2 1,0-2-49,10 1 0,-5 0 25,-13 0 241,13 0 79,-36 0-344,3-5-300,1 3 373,-5-3-921,5 5 290,-23 0-85,-15 5 559,6-1 0,-4-1 101,-13 1 0,-5-1 5,5 1 0,-2 0 1,-2-1-280,9-1 1,-1 0 0,-2-1 0,-1 1 210,-1 0 1,-2 1 0,-2-1 0,0 1 0,-1-1 133,5 0 0,0 1 1,-1-1-1,0 0 1,0 0-1,0 0-355,0-1 0,1 1 1,-1-1-1,0 0 1,0 0-1,0 0 221,-1 0 1,0 0 0,-1 0 0,1 0 0,0 0 0,3-1 57,-1 0 0,1-1 1,1-1-1,1 1 1,1 0-132,-3-1 1,1 1-1,1-1 1,0 0 4,-10-2 0,1 0 0,4-1-40,0-1 0,4 0 45,6 3 1,4-1 28,-4-7 910,16 4-1051,-17 0 1604,3 2-1435,-15 10 592,-2-3-302,16 3-71,0-5-398,43 0 218,17-5-233,20 3 14,-13-1 1,0 1 1,14 2 248,-20-3 0,0 0 79,4 2-66,-11-5 334,-9 6 37,-11 0-365,0 0-35,5 0-198,13 0 34,8 6 74,6-5-289,-7 5-146,-18-1 423,-14-3 0,-13 9 0,-4-4 0</inkml:trace>
  <inkml:trace contextRef="#ctx0" brushRef="#br1" timeOffset="94166">1921 9507 15973,'-38'-18'-728,"2"10"803,22 8 65,3 24-996,33 3 290,6 4 547,-2-28 1,3-5 403,11-11-463,-16-6 1,-7-5-248,-14-4 1,-9 0-128,-1 3 1,-6 3 213,-16 3 0,-4 8 544,5 10 0,2 8 44,0 10 0,9 4-226,23 8-440,17-12 1,9-5 372,3-12 1,3-6 311,7-4 1,-3-5-80,-17 0 0,-10-3-194,-39-19-331,-8 26 0,-9 8 126,8 3 0,-2 2 1,1 3-169,-8 3 0,8 5 2017,15 11-1822,63-11 55,-4-14 1,4-4-58,3 2 0,-4-2 9,2-7 106,-69 39 1,-16-8-1,4 5 1,1-1-1</inkml:trace>
  <inkml:trace contextRef="#ctx0" brushRef="#br1" timeOffset="95367">1983 9568 18244,'-24'-13'-1675,"10"2"758,3-2 286,11 7-977,0 0 597,0 17 417,5 3 483,2 10-536,6-10 303,4-3 580,8-38-33,-10-13-161,-9 8 1,-6 1-53,-12 3 1,-6 5 395,-6 9 0,-3 8 404,-1 10 1,3 6 402,-6 29-1037,48-6-427,5-22 1,3-4-185,7-6 0,0-4 719,12-3 1,-15 0 0,-17 6 0</inkml:trace>
  <inkml:trace contextRef="#ctx0" brushRef="#br0" timeOffset="96383">26045 7214 7533,'0'-47'509,"0"0"1,-1 10 0,2 4-240,4-10-630,-20 43 315,-1 24 0,0 11-90,-5 8 0,1 5 75,4-9 0,1 3 0,9-3 60,15 11 0,15-10 45,16-20 0,9-14-410,-4-14 1,2-10-1,-4-7 275,-12-1 0,-2-4 0,-4-4 1,-5-2-24,-5 1 1,-4-3-1,-5 0 1,-8 2 67,-8 1 0,-7-1 0,-6 4 0,-2 3 195,-14-3 0,-6 7 0,-1 7 92,-1 11 0,-1 7 1,4 7-18,-6 12 0,17 9-180,35 10 0,18 0-255,8-14 0,10-3 0,1-3-137,4 1 0,1-3 0,1-2 0,-1-4 1,-1-3-1,-3 0 0,-1 2 0,1 0 0</inkml:trace>
  <inkml:trace contextRef="#ctx0" brushRef="#br0" timeOffset="96649">26727 7425 7533,'23'-13'-360,"-2"6"720,4 18 539,-13 4-629,-12 27-90,-1-9-540,-5 15 360,23-4 0,-2-11 0,15-4 0</inkml:trace>
  <inkml:trace contextRef="#ctx0" brushRef="#br0" timeOffset="96867">26752 7090 7533,'-14'-27'287,"0"0"1,-8 4 0,22 32 0,0 22 0</inkml:trace>
  <inkml:trace contextRef="#ctx0" brushRef="#br0" timeOffset="97516">28499 6867 7533,'-15'-33'659,"0"0"1,-7 5 0,-4 9-1065,-5 19 0,-2 11 270,2 9 0,3 9 0,4 10 0,11 5 135,15 4 0,14-1 90,2-17 0,5-2 0,5-5-125,4-5 0,5-5 0,1-5 95,3-6 0,0-6 0,-3-7-31,-3-9 1,-4-7 0,-7-5-120,-8-6 0,-7-3 1,-8-2-24,-9 6 1,-7-3-1,-6 2 1,-3 3 44,-5 3 1,-5 4-1,-2 1 1,0 4 97,-6-3 0,-1 3 0,1 11-90,2 13 0,0 7 0,14 8 60,22 19 0,17 7 0,6-4 0,9 1 0,0-3 0,-2-7 0,0-3 0,2-1 0,7-2 0,0 0 0,0 0 0</inkml:trace>
  <inkml:trace contextRef="#ctx0" brushRef="#br0" timeOffset="97880">28994 7239 7533,'-11'-39'1529,"-13"14"-1619,-20 31 90,17 11 0,3 8-45,4 6 0,7 3 180,13 5 0,11-2-180,14-7 0,8-9 75,-1-14 0,3-6 0,-2-8-30,9-18 0,-10-12 0,-16-8 0,-12-2 0,-10 6 0,-9 3 0,-18 10 0,0 0 0</inkml:trace>
  <inkml:trace contextRef="#ctx0" brushRef="#br1" timeOffset="99216">4995 9246 11821,'0'-27'-2718,"0"16"1633,-5 30 1036,3 2 1,-3 2-1,5-11 1</inkml:trace>
  <inkml:trace contextRef="#ctx0" brushRef="#br0" timeOffset="99566">4947 9308 7533,'-13'-42'1349,"1"14"-1259,5 5-1259,1 18 269,1 10 900,3-4 0,-3 10 0,5-4 0</inkml:trace>
  <inkml:trace contextRef="#ctx0" brushRef="#br0" timeOffset="99716">4872 8775 7533,'-3'-42'-270,"-1"-1"0,1 10 0,1 7 270,2 9 0,5 12 0,2-2 0</inkml:trace>
  <inkml:trace contextRef="#ctx0" brushRef="#br0" timeOffset="99866">4897 8379 7533,'-12'-40'329,"1"0"1,-1 11 0,-3 4-330,-3 2 0,-1 5 0,-7 7 0,3 11 0</inkml:trace>
  <inkml:trace contextRef="#ctx0" brushRef="#br0" timeOffset="100099">4897 7982 7533,'0'-46'479,"0"0"1,-5 4 0,-1 1-615,0 1 0,-2 0-450,-2 9 1,1 0 179,2 1 0,1 0 315,5-3 0,2-2 405,7-5 0,2-1 0,0 1 0,1 3-315,8-8 0,-19 29 0,-13 35 0</inkml:trace>
  <inkml:trace contextRef="#ctx0" brushRef="#br0" timeOffset="101384">5045 9308 7533,'7'-31'-210,"0"-1"0,-3 4 0,-3 1 300,-19-16 270,-13 6-270,12 18 0,-1 1 0,-3 1 0,-1 2 44,2 2 1,0 1 0,-8 4 0,-1 4 0,-3 7 0,-1 5-90,-3 3 0,0 4-90,2 10 0,3 5-45,6 3 0,5 3 180,6 4 0,7 1-45,10 3 0,9-1-45,6-1 0,6-2 30,0-15 0,3-2 0,3-3-12,1-2 0,3-4 1,1-2 71,3-3 0,1-3 0,1-3-30,-2-6 0,0-3 0,-1-3-30,0-4 0,-2-4 0,-2-2-30,-4-2 0,-1-3 0,-5-1 0,-2-5 0,-3-1 0,-7-1-90,-6-9 0,-10 0-135,-8-1 0,-10 4 165,0 16 0,-5 4 0,-1 1 30,0 1 0,-1 2 0,0 2 120,-12-3 0,0 5 45,7 1 0,1 5-180,11 7 0,1 5-45,-2 5 0,3 6-225,8 7 0,3 5 422,-2 5 1,4 2-108,12 2 0,7 1 135,4 1 0,6-3 0,9-2 0,6-5 90,0-7 0,2-6 0,7-2 0,-1-10-181,-6-14 1,-1-8-135,0-2 1,-3-6-46,-9-12 0,-8-5 45,-4 0 0,-9-1 0,-13 2 0,-9 2 90,-10 1 0,-8 5-30,7 14 0,-3 4 0,-2 4-90,-1 6 0,-1 4 0,1 6-447,1 5 0,2 5 0,3 5 567,5 6 0,3 5 0,3 0 0,-1 10 0,6 0 0,10-2 0,-1 1 0</inkml:trace>
  <inkml:trace contextRef="#ctx0" brushRef="#br0" timeOffset="103046">5553 9283 7533,'31'-20'-990,"-11"3"810,15 23 270,-15-5-180,5 7 0,3 1 90,2-5 0,3 0 30,4 2 0,4 1 0,2-2-399,-3-2 0,2-2 0,1 1 0,1-1 414,3 0 0,1 0 0,2 0 0,2 1-30,-10 0 0,2 1 0,1 0 0,1 0 0,-1 0 0,-1 0-33,2 1 0,-1-1 0,-1 1 0,1 1 0,1 0-12,-1-1 0,0 2 0,1-1 0,0 1 0,0-1 0,-1 0-245,-2 0 0,0-1 0,-1 1 0,0-1 0,0 0 0,-1-1 275,6 0 0,-2 0 0,0 0 0,1-1 0,1 0 45,1-1 0,2 0 0,1 0 0,0-1 0,-1 1 0,-2 0-243,0 0 1,-3 0 0,0 1 0,0-1 0,2-1 167,-2 1 0,1-1 0,1 0 0,0 1 0,-1-1 0,-2 0-24,0 0 0,-1 0 0,-1 0 0,0 0 0,-1 0 54,7 0 0,0 0 0,-1 0 0,-4-2 0,-2-1 0,-3-1 0,-1 1 0,6-1 0,0 1 0</inkml:trace>
  <inkml:trace contextRef="#ctx0" brushRef="#br0" timeOffset="103650">3967 9618 7533,'-24'-20'30,"-1"1"0,-3 5 0,-6 3-90,0 5 0,-5 3 0,-2 1-421,4 1 0,-1 1 0,-2 1 0,-2-1 517,-1 0 0,-1 0 0,-2 0 0,-2 0 0,0 0-284,3 1 0,-1-1 0,0 1 0,-2 0 0,-1 0 0,-2 1 214,5 0 0,-1 0 1,-2 0-1,0 1 0,-1 0 1,-1 1-1,2-1 1,-1 1-36,1 0 1,-1 0 0,1 1 0,-1 0 0,1 0 0,0 0 0,1 0-1,0 1 1,-2-1 0,0 0 0,1 1 0,1 0 0,0-1 0,1 1-1,1 1 1,2-1 0,0 1 0,0 0 0,0 0 0,0 0 0,0 0-1</inkml:trace>
  <inkml:trace contextRef="#ctx0" brushRef="#br1" timeOffset="113147">28078 10497 19716,'-20'-32'-1639,"1"0"1,16-11-707,31 32 3504,4 16 0,5 8-938,1 4 0,0 3-248,0 4 1,-2 3-211,-4 6 0,-2 2-76,-1-4 0,-3 1-236,-6 0 0,-1-2 833,11 8-22,-1-20-243,-9-28 0,3-8 173,-1-2 0,3-4 0,2-2-437,3-2 0,2-4 0,3-1 0,1-3 434,-4 5 1,1-1 0,1-2-1,2 0 1,1-2 0,1 1-372,-7 6 0,0 0 0,2-1 0,1 0 0,0-1 0,0 0 0,2 0 0,-1 0 0,1-1 299,-3 2 0,0 0 1,1 0-1,1-1 1,0 0-1,0 0 1,0 0-1,1 0 1,-1 0-1,0 0 1,0 0-157,1 1 0,0-1 0,0 0 1,0 0-1,1 0 0,-1 0 0,0 1 1,0-1-1,-1 1 0,-1 1 0,0 0 199,2-2 1,-1 0-1,1 1 1,-2 0 0,1 1-1,-2 0 1,0 0 0,-1 1-1,-2 1-202,8-7 0,-1 1 0,-1 1 0,-2 1 0,-2 2 0,-5 2-34,4-3 1,-5 2 0,-4 5-183,7-13-27,-24 59 0,-10 8 1,1-4-1,1 0 1</inkml:trace>
  <inkml:trace contextRef="#ctx0" brushRef="#br1" timeOffset="114866">25152 9667 23072,'-32'-25'-3277,"7"6"1595,13 7 655,12 6-265,12 12 1719,18 0-64,-7 1 1,4-1-166,3-1 0,4-1 1,4-1-618,3 1 0,4-1 0,2 0 0,3 0 564,-7-2 1,2 1 0,2-1-1,1 0 1,1 0 0,0 0-337,-5 0 0,1-1 0,0 1 0,1 0 0,1 0 0,0-1 0,1 1 0,0-1 303,-2 0 0,0 0 0,1 1 0,1-2 0,0 1 0,0 0 0,0 0 0,0 0 0,1 0-150,-4 0 1,1 0 0,0 0 0,1 0-1,-1 0 1,0 0 0,1 0 0,0 0 0,0 0-1,0 0 94,2 0 1,0 0 0,1 0-1,-1 0 1,1 0 0,-1 0-1,1 0 1,0 0 0,0 0 0,0 0-139,-4 0 1,-1 0-1,1-1 1,0 1 0,0 0-1,0-1 1,0 1-1,0-1 1,0 0 0,0 1-1,1-1 141,0 0 1,0-1 0,0 1 0,0 0 0,1-1 0,-1 1 0,0-1 0,1 0 0,-1 0 0,0 0 0,0 0-72,3-1 0,0 0 0,0 1 1,0-2-1,0 1 0,0 0 0,-1 0 1,1-1-1,-1 1 0,0-1 109,-1 0 0,-1 1 1,1-1-1,-1 0 1,0 0-1,0 0 1,0 0-1,-1 0 1,-1 1-1,0-1 37,5 0 0,-1-1 1,1 1-1,-2 0 1,0 0-1,-1 0 1,-1 1-1,-1-1-108,6 0 0,0 0 1,-1 1-1,-2 0 0,-2 1 1,-3 1 190,4 2 0,-4 1 0,-2 1 0,-5 1-525,9 1 0,-11 6-197,-18 29 1,-30-12 0,-11 8 0</inkml:trace>
  <inkml:trace contextRef="#ctx0" brushRef="#br0" timeOffset="129950">4178 8726 7533,'-27'-40'1079,"9"5"-1169,13 29 180,5 11 90,0 25-135,0 0 0,0 2 90,0 4 0,0 0-90,0 2 0,0-1 225,0 7 89,0-27-449,0-51 45,0 8 0,0-2 0,-3-9 1,0-1 88,3 4 1,-1 5-224,-4 9 538,5 39-179,0 28-45,0-18 0,0-2 405,0 11-270,5-26-270,-4-36-90,5-15 180,-5 13 0,-2 1-540,-5-12-630,5 41 1080,-4 12 0,16 21 0,2-7 0</inkml:trace>
  <inkml:trace contextRef="#ctx0" brushRef="#br0" timeOffset="130549">6111 8676 0,'50'-6'0,"0"0"0,-1 0 0,-4 2 0,3 0 0,2 0 0,1 0 0,-1 1 0,-6 0 0,1 0 0,0 1 0,0 0 0,0 0 0,1 0 0,2 1 0,1 0 0,0 1 0,0 0 0,-2 1 0,-3 0 0,9 2 0,-1 2 0,-4 0 0,-5 2 0,8 4 0,-9 4 0,-16 0 0,-1 0 0</inkml:trace>
  <inkml:trace contextRef="#ctx0" brushRef="#br0" timeOffset="132680">5107 9828 6903,'-7'25'-90,"7"-6"0,7-1 0</inkml:trace>
  <inkml:trace contextRef="#ctx0" brushRef="#br0" timeOffset="132864">5305 9940 7533,'-25'-13'247,"12"1"0,2 0 1,11-1-1</inkml:trace>
  <inkml:trace contextRef="#ctx0" brushRef="#br0" timeOffset="133030">5330 9779 7533,'-28'-14'-90,"12"3"0,23 11 0,5 0 0</inkml:trace>
  <inkml:trace contextRef="#ctx0" brushRef="#br0" timeOffset="133200">5566 9754 7533,'-25'-18'224,"22"10"1,0-4 0,21 12 0</inkml:trace>
  <inkml:trace contextRef="#ctx0" brushRef="#br0" timeOffset="133347">5752 9767 0,'-25'-6'1320,"6"4"402,17-3-1722,10 5 0,17-6 0,0-1 0</inkml:trace>
  <inkml:trace contextRef="#ctx0" brushRef="#br0" timeOffset="133500">5975 9791 7533,'-33'-5'1349,"15"3"-1349,19 2 0,17 2 0,2 3 0</inkml:trace>
  <inkml:trace contextRef="#ctx0" brushRef="#br0" timeOffset="133986">5888 10237 7533,'-26'-12'224,"8"5"1,18 7 0,7 7 0</inkml:trace>
  <inkml:trace contextRef="#ctx0" brushRef="#br0" timeOffset="134166">6310 10212 7533,'-26'-40'809,"24"11"-809,39 19 0,1-3 0,-12 3 0,0 1 0</inkml:trace>
  <inkml:trace contextRef="#ctx0" brushRef="#br0" timeOffset="134297">6595 10089 7533,'-37'-12'3276,"11"10"-5293,24-9 2017,34 11 0,9-6 0,-14 3 0,0-1 0</inkml:trace>
  <inkml:trace contextRef="#ctx0" brushRef="#br0" timeOffset="134430">6918 10026 7533,'-14'-26'3276,"14"3"-3151,19 16 1,2 2-1,2 5 1</inkml:trace>
  <inkml:trace contextRef="#ctx0" brushRef="#br1" timeOffset="145231">27892 9383 9160,'-20'14'3276,"2"-3"-49,11-11-4807,2-11 1234,16-14 2324,3-8-1276,-5 9 0,1-1 437,8-13 964,-6-5-1525,1 1-201,-5 17 1,2 0 612,1-5 1,3-2-147,3-7 0,3-2-836,-4 12 0,1 0 0,-1-1 38,0-1 1,-2-1 0,2 1-38,9-8 0,-2 3-21,-9 5 1,-2 1 195,0 6 1,0 0-110,-3-3 1,0-1-48,5-8 1,2-3-41,-4 9 0,1-2 0,0 1 2,4-3 1,0 1 0,-1-1-59,-3 1 1,0-1 0,0 2 69,8-9 1,-1 1-35,-7 0 0,0 1-13,5 2 1,0 0-14,-2-8 1,0-2 48,-3 13 0,2 1 1,-1-1-19,2-1 1,1-1 0,0 1-3,0 1 1,-1 1-1,2 1 95,0 2 1,1 2 0,-1-1-18,7-11 0,0 0 55,-1 0 1,1 0-45,-5 13 1,0 0 0,1 0 26,-2-2 0,0 0 1,0 0-12,3 2 0,1 0 1,-1 0-54,10-10 1,-2 0-33,1 0 1,0 1-92,0 1 0,0 1-5,0 0 0,0-1-2,3-2 1,0 1-48,0 4 1,1 1-42,2-1 1,0 2-8,-5 7 1,0 2-88,-2 2 0,0 2-22,-5 4 0,0 1 71,0-3 1,0 0-68,0 2 1,-1 0 122,-2-3 1,0 1-215,21-4-137,-6 7-79,-5 6-149,4 1 109,1 3-353,7-4 247,6 6-313,-1 6-314,-10 1 150,-3 11-290,-23 1 499,4 6-93,-16 5 1288,10 2-559,-9 5 722,3 6-119,-6-19 0,-3 2 327,-2 1 1,-1 2 323,1 2 0,-1 0-7,-2-3 1,0 0-42,2 3 0,1-1-575,0-4 1,0-1 339,-3 5 1,0 1-274,2-6 1,0 1 32,-2 1 1,0 1-211,1-1 0,-2 1 11,-1-1 1,-2 2 72,-5 7 0,-2 1 73,-4-2 1,-1 0 90,-1 5 1,1 0-3,-3-2 1,1-1-115,4 0 1,2 0-4,-4 0 1,1 0-32,5-2 1,0-1-62,-2 0 0,-1 0-24,1-3 1,-1 0-86,1 0 1,-2 0-1,-4 2 1,-1 1 21,0 1 0,0-1 10,-3 1 1,-1-1-35,4-3 0,0 0 73,-2-1 1,-1 0-61,6-4 1,-1-1 24,-1 5 0,-1 1-113,0-3 1,1 0 21,2 3 0,-1 0-30,-1-2 0,-1-1-56,3-3 1,0-1 7,-1-2 1,-2-1-128,0-2 1,-1-1-45,-1 1 0,-1-1 29,0 4 0,0-1-16,2-2 0,1 1 3,0 1 1,1 0 17,2 1 0,1-1 100,-1-2 1,0 1 68,-2 4 0,-1 0 104,0-2 0,-1 0 103,-4 3 0,-1-1-65,-1-1 0,1-2-107,2 1 1,1-1-23,0-5 0,1 0-135,5-1 1,0 0-37,1-2 1,-1-1-114,0-2 1,0 0-365,-19 13 325,7-9 300,17-2 0,4-1 0,9-4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48:03.897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17925 7102 7083,'-19'-12'1619,"6"-1"-1529,13-10-90,13 2-180,17-14 0,9 3 450,-1 6-180,-2 13 90,-17 37 0,-6 21-45,-8-19 0,1 0-45,6 17-180,13-47-90,12-29 0,-17 7 0,-1 0 135,-1 0 0,1 8 225,11 16-180,-10 30 90,-9-6 0,1 1 270,13 9-360,1-15-90,4-28 90,-10 8-90,-3-8 90,-4 16 180,-6 2-1,-2-6-89,-16-13-90,-8-14 45,2 7 0,-3 0 0,-6 5 0,-3 2 0,-5-1 0,-1 3 90,-1 6 0,1 1-90,3-2 0,2-1 45,-12-1-180,17 6 0,1 30 45,14-5 0,1 4 45,2 7 0,0 0 45,0-7 0,3-5 225,15 1-180,-2-53-450,9-12 360,-14 12 0,-2 1-90,-2-9 90,-12 19 180,-7 12 180,-12 6-90,-6-5-180,-7-2-90,6 22 0,24 2 0,17 25 0</inkml:trace>
  <inkml:trace contextRef="#ctx0" brushRef="#br0" timeOffset="1920">19102 7189 6903,'-19'-44'720,"-5"1"-451,11 12-179,-11 11-180,-1 15 90,-6 39-45,7-7 1,0 4 44,6 2 0,2 4 0,-1 3-280,1-4 0,-2 2 1,1 2-1,1 0 316,2-2 0,1 2 0,0 0 0,1 1 0,1 0 0,0 1 0,1 0 0,0 0 0,2 0 0,1-1 9,1 6 0,1 0 0,2-2 0,5-2-90,5 7 0,5-3 0,6-5 105,5-10 0,5-6 0,2-2 0,4-4 0,2-4 0,1-3-30,2-3 0,1-3 0,0-6 119,-1-4 1,0-5 0,-1-4-30,-1-4 0,-2-3 0,0-3 30,1-6 0,0-3 0,-4-4-306,-1-3 1,-3-3-1,-4-4 223,-6 7 1,-2-3-1,-3-1 1,-4-2-336,-3 4 1,-4-1 0,-2-2-1,-2 0 1,-2 0 162,-2 2 0,-2 0 0,-2 0 0,-2-1 0,-1 1 0,0 1-219,-5-5 0,-2-1 0,-2 2 1,0 1-1,0 4 143,0 0 0,0 3 0,-2 3 0,0 3 0,-5 1 1,-1 3-1,2 10 0,-16 9 0</inkml:trace>
  <inkml:trace contextRef="#ctx0" brushRef="#br0" timeOffset="2754">19325 6892 7533,'-30'-17'629,"4"2"-89,7-21 180,30-7-765,14 8 0,10-3 45,-10 12 0,2-1 0,3-1 0,1-2-574,3-1 1,1-1-1,3-2 1,0 0 0,2-2 573,-6 6 0,1-1 0,1-2 0,1 1 0,0-1 0,0 1 0,1 0-13,-1 0 0,2 1 0,-1-1 0,1 1 0,-1-1 1,1 2-1,-1-1 0,0 1 0,-1 0 0,1 1 0,0-1 0,-2 2 1,0 2-1,-2 1-12,10-6 0,-2 4 1,-2 1-1,-4 4-185,-2-1 0,-2 4 1,-10 10 29,-9 14 180,-32 3 269,-15 5 1,-14-13 2183,4-18-2273,22 6 0,0-2 76,0-2 1,1 0 552,-5-9-179,8 13-630,40 6 45,0 15 0,2 4-90,8 2 0,0 4-360,0 15 0,-7 4 405,-12-11 0,-7 2 0,-8 9 0,-10-1 0,-7-11 0,0-1 0</inkml:trace>
  <inkml:trace contextRef="#ctx0" brushRef="#br0" timeOffset="10004">14219 10832 6094,'-20'-20'1978,"8"3"-1798,6 17 0,6 0-90,6 5 180,6 2-90,2 6-90,4-6 360,-6-2-360,-5-5-1,-1 6-448,-6-5 269,0 4-180,0-5-90,0 0 0,0 6 0,0 1 1</inkml:trace>
  <inkml:trace contextRef="#ctx0" brushRef="#br0" timeOffset="11770">16587 11093 7533,'-20'-25'270,"2"5"89,11 2 1,-9 6 0,8 0 180,-21 5-181,2 1 1,-15 1-225,15 1 0,-1 1-45,-11-1 0,-2 1-30,7 1 0,-1 0 0,-2 1-234,-7 0 0,-2 2 0,-1-1 196,8 0 1,-1 0-1,-1 0 1,0 0-225,-4-2 0,-1 0 1,-1-2-1,-1 1 130,4-1 0,-2-1 0,0 0 0,0 0 0,0-1-201,2-1 0,-1-1 1,1 0-1,-1 0 1,0 0 272,-2 1 0,-2 0 0,1 1 0,0 0 0,1-1 18,5 1 0,0-1 0,2 1 0,-1 0 0,1 2-132,-9 1 0,1 1 0,1 1 0,0 0 226,1 1 1,1 0-1,1 0 1,-1 0-68,4 2 0,0-1 0,1 1 0,0 0-45,-9 1 0,1 0 0,2-2 0,7-1 0,2-2 0,1-2 30,1-2 0,1-2 0,1-2 174,-9-11 0,1-2-204,9 8 0,-1-1 0,0 1-90,1-2 0,-1 0 0,-1 3 90,-1 5 0,0 3 0,-1 0 0,2 0 0,1 0 0,-1 2 507,-13 3 0,2 2-417,7-1 0,2 0 0,1 0 0,2 0 0,5 0 0,0 0 90,-6 0 0,2 0-90,-4 0 602,9 1 1,3-2-693,4-5 749,-11 5-749,12-10 131,2 10-401,10-5-270,1 6 180,6 0 1530,0 0-1440,0-6 270,6 5 0,1 1 0,16 18 0,3 3 0,-1 4 0,3 2 0,-4-9 0,-1 0 0,-1 7 0,0-2 0,7-4 180,-22-8-270,-2-22-270,-5-8 90,6-12 0,1-7 180,16-4 180,-8 9 0,14-3 90,-15 11 360,4 5-360,-11 8 90,-18 6 179,-27 23-179,11-7 0,-3 1-300,-1-1 0,-1 2 0,-1-3-330,-16 4 1,1-6-721,7-6 1,4-8 1079,1-19 0,51-12 0,7 16 0,1 1 0</inkml:trace>
  <inkml:trace contextRef="#ctx0" brushRef="#br0" timeOffset="13054">14256 10869 7533,'-50'0'809,"12"0"-179,7 0-270,19-5-450,6 4 0,12 1 0,12 17 0,3 4 270,14 4 359,-14-24-449,2-20 0,-21-25 0,-4 18 0,-3 1 0,-6 1 0,-3 4-90,-12-5 0,1 19-90,13 24 0,23 3 270,9-2 90,12-13-90,-2-24 180,-16-8-180,-14-6-270,-30 7 90,1 24-180,-7 20 0,24 20 360,23-1 0,9-8 449,12-22-449,-7-21 0,-13-18 90,-17-3-360,-14-1-270,-8 26 180,8 22 180,8 14 0,22 11 90,3-19 90,0-19-90,-3-19 720,-22-8-1080,-3 8 180,6 30 90,14 5 0,21 15 0,10-13 0</inkml:trace>
  <inkml:trace contextRef="#ctx0" brushRef="#br0" timeOffset="15637">16487 10944 9422,'0'-14'90,"0"3"-90,0 5-90,11-6 180,20-13-45,4 0 0,8-4-1,-14 10 1,2-3 0,1 0 0,2-1-347,-2 0 1,3-2 0,0 0 0,1-1 0,0-1 301,-2 2 0,1-1 0,0-1 0,0-1 0,1 1 0,0-1-251,1 0 0,0 0 0,0 0 0,1 0 0,-1-1 1,1 1 279,1-2 1,0 0 0,0 0 0,1 0 0,-1 1 0,1-1-15,-1 1 0,0-1 0,1 1 0,-1 0 0,0 1 0,0-1-30,0 2 0,-1-1 0,0 1 0,1 0 0,-1 1 0,0-1 30,1 0 0,-1 0 0,0 0 0,0 1 0,0-1 0,0 1 15,0 1 0,-1 0 0,0 0 0,0 1 0,0-1 0,1 1 15,-1 0 0,0-1 0,0 2 0,0-1 0,0 0 0,0 1-242,6-4 0,0 1 0,-1 0 0,0 0 0,0 0 232,-1 1 1,0 1 0,0-1 0,-1 1 0,1 0 18,-1 0 0,1 1 0,0 0 0,-1 0 0,0-1-18,1-1 0,-2-1 0,1 0 0,0 0 0,0-1-179,-4 4 0,0 0 1,0-1-1,0 0 1,1 0-1,-1-1 158,0-1 0,1-1 0,-1 0 0,0 0 0,0 0 0,0 0-30,1 0 0,-1 0 0,0 0 0,0 0 0,1 0 0,-1-1 0,2 0 0,0-1 0,0 0 0,0 0 0,0 0 0,-1 1 15,1 1 0,-1-1 0,1 1 0,-1 0 0,1 1 0,-1-2 15,1 1 0,0-2 0,0 1 0,1 0 0,-1 1 0,1 0 15,0 1 0,0 1 0,0 0 0,1 0 0,-1 0 0,-1 1-15,-2 0 0,0 0 0,0 0 0,-1 0 0,0 1 0,0 0 75,5-2 1,1 1-1,-1 1 1,-1 0 0,0 0-69,4-5 1,-1 0-1,-1 0 1,-1 1 222,-5 4 0,-2 1 0,-1 0 0,-1 1-215,6-5 0,-2 1 0,-2 2 563,6-7 1,-4 4-459,-8 10 0,-4 1 1536,2-8-1581,-14 16 1246,-11 1-1336,0 6-54,0 0-756,-6 0 450,-6 6 540,-13-5 90,-12 10 180,4-10-360,-3 5-270,17-6 180,12 0-180,19 6 0,14 6 180,12 7 90,-7 0-809,0-6 719,-18-19 0,-2-2 0,-11-10 0</inkml:trace>
  <inkml:trace contextRef="#ctx0" brushRef="#br0" timeOffset="16271">20082 8416 7533,'-19'-25'419,"-1"-1"1,-1 3 0,1 3 1019,-1 1-809,4 14-630,17 28-270,12 15 225,-1-15 0,3 0-495,12 14 900,10-24-540,-5-31 90,-4-16 180,-9-9 360,-35 22-90,-11 28-225,8 9 0,2 6 44,-1 24 1,36-20-225,7-27 0,3-10 0,2-14 0,-4-7 180,2-3 0,-11-2-45,-21 1 0,-12 9-540,-31 30 450,16 24 0,4 11 0,9 1 0,8 4 0,12-9 0,0-1 0,0 1 0</inkml:trace>
  <inkml:trace contextRef="#ctx0" brushRef="#br0" timeOffset="33800">8467 16471 7533,'-15'-20'809,"22"9"-809,17 16 0,12 8-120,5 0 0,7 2 0,2 0-536,-12-5 1,0-1-1,3 0 1,1 0 0,2 1 539,-5-2 1,3 0-1,1 1 1,1-1-1,1 0 1,-1-1 0,0 0-156,1-1 0,-1-1 0,0 0 0,0-1 0,2 0 0,0 0 0,2-1 321,-4 1 0,1-1 0,2-1 0,0 1 0,0 0 0,1-1 0,0 0 0,1 1 0,-1-1-126,-3-1 0,-1 1 0,1-1 1,0 0-1,0 0 0,1 0 1,0 0-1,0 1 0,1-1 1,1 0 97,-2 0 1,0 1-1,1-1 1,0 1-1,1-1 1,1 1-1,-1-1 1,1 1-1,0-1 1,0 1-1,0-1 1,0 1-126,-2-1 0,0 1 0,0-1 0,0 0 0,0 1 0,0-1 0,1 1 0,0-1 0,0 1 0,1-1 0,0 1 0,1-1 0,0 1 97,-4 0 0,1 0 1,1-1-1,0 1 1,0 0-1,1 0 1,1 0-1,-1 0 0,0-1 1,1 1-1,-1 0 1,0 0-1,0 0 1,-1 0-1,0 0 0,-1 0-33,2 1 1,-1-1 0,0 0 0,0 0 0,-2 0 0,1 0 0,0 1-1,0-1 1,0 0 0,1 0 0,0 1 0,2-1 0,0 1 0,2-1 40,-6 0 1,1 1 0,2-1 0,0 1-1,1-1 1,0 1 0,2-1 0,-1 1 0,1 0-1,-1-1 1,1 1 0,0 0 0,-1-1 0,0 1-1,-1 0 1,-1-1 0,0 1 0,-2-1-1,0 0-6,5 1 0,-1 0 0,-1-1 1,-2 0-1,0 1 0,0-1 1,-1 0-1,1 1 0,-1-1 0,1 0 1,1 1-1,1-1 0,1 1 1,2 0 3,-9-1 0,2 1 0,0-1 0,1 1 0,1-1 0,0 1 0,1 0 0,0-1 0,1 1 0,-1 0 0,1 0 0,-1 0 0,1-1 0,-1 1 0,1 0 0,-2-1 0,0 1 0,0 0 0,-1-1 0,-1 0 15,6 1 0,-1 0 0,-1-1 0,0 1 0,-1-1 0,0 0 0,-1 1 0,1-1 0,0 0 0,-1 0 0,1 1 0,1-1 0,0 0 0,1 1 0,0-1 0,2 1 2,-7-1 0,1 0 0,0 1 0,2-1 0,-1 0 1,2 1-1,-1-1 0,1 0 0,0 1 0,0-1 0,1 0 1,-1 1-1,0-1 0,0 1 0,0-1 0,-1 1 1,0-1-1,-1 0 0,0 1 0,-1-1 0,0 0-7,4 1 1,-2 0-1,0-1 1,0 1 0,-1 0-1,0-1 1,-1 1 0,1-1-1,-1 1 1,0 0-1,0-1 1,1 1 0,-1-1-1,1 1 1,1-1 0,0 1-1,0-1-6,-1 1 1,1-1 0,0 0 0,1 1-1,0-1 1,0 0 0,1 0 0,0 1-1,-1-1 1,1 0 0,0 0 0,-1 1-1,0-1 1,0 0 0,-1 0 0,0 0 0,-1 1-1,-1-1 1,0 0 7,4 1 0,0-1 0,-1 1 0,-1-1 0,-1 1 0,1-1 0,-2 0 0,1 1 0,0-1 0,-1 1 0,1-1 0,0 1 0,0-1 0,0 1 0,1-1-12,-2 1 0,0-1 0,0 0 0,0 1 0,1-1 0,-1 0 0,1 1 0,0-1 0,-1 0 0,1 0 0,-1 1 0,1-1 0,-1 0 0,0 1 0,0-1 0,0 0 6,2 1 0,0-1 0,1 1 0,-1-1 0,1 1 0,-1-1 0,1 1 0,-1-1 0,-1 1 0,1-1 0,-2 1 0,1-1 0,-2 1 0,0-1 0,-2 1-15,7 0 1,-1-1 0,-1 1 0,-1 0 0,0 0 0,-2 0 0,1-1-1,-1 1 1,0 0 0,0 0 0,-1 0-9,3 1 0,0-1 1,0 0-1,0 0 1,0 0-1,-2 1 1,-1-1-1,-2 1 1,-2 1-1,-4-1 17,9 3 0,-4 0 0,-2 1 0,-3 0 0,-2-1 0,12 2 0,-3-1 0,-9 3 0,3 18 0</inkml:trace>
  <inkml:trace contextRef="#ctx0" brushRef="#br0" timeOffset="39818">14194 16844 6903,'-19'-6'-360,"6"5"360,2-10-270,10 9 1,-5-9 89,6 4 180,0 1 719,0-5 1,0 4-270,6-6-91,1-5-179,5 5-90,0-11 0,1 5-90,-6-6 90,4-11 90,-10-8-45,2 14 0,0-2-90,-3-2 0,0-1 45,-3-2 0,0 0 0,2 0 0,1-1-90,-2-2 0,4 1 0,12 0 0,6 2 0,4-4 0,5 2-142,-3 13 1,4 1 0,0 2 201,1 1 0,0 1 0,1 0-60,2-1 0,2-1 0,-1 2 30,-2 3 0,1 2 0,-1-1 0,1-1 0,-1-1 0,0 1-30,-2 3 0,-1 1 0,1-1-45,10-7 0,-1 1 45,-8 5 0,-1 1 45,-5 2 0,-4 1 45,-3-6-90,-8 6 0,-16-1 333,-2-5-333,-11-1 0,-1-11 45,2 11 0,-2 1 90,0-1 0,0-1-90,-8-6 0,-1-1-45,0-1 0,0-1 0,4 7 0,0-1 0,-1-1-168,-2-2 0,0-1 0,-1 0 198,-4 0 0,-1 0 0,-1 0 0,-1-2 0,0-1 0,-1 2-254,-4 0 0,-1 2 0,-1-1 224,11 6 0,0-1 0,0 0 0,-1 1 0,-3 2 0,0 0 0,-1 1 0,0-1-23,-1-2 1,0-1 0,0 0-1,-1 1-198,-2 0 0,0 1 1,-1 0-1,1 0 176,-1 0 0,1-1 0,0 1 1,-2 0 44,-2-1 0,0 1 0,-1 1 0,0-1-23,2 1 1,-1 1-1,1-1 1,-2 1-161,8 2 1,-2 0-1,1 0 1,-1 0-1,1 0 201,1-1 0,-1-1 0,1 1 0,0-1 0,-1 1 0,-1-1 0,-1 1 0,1 0 0,-1-1 0,1 0-18,1-1 0,1 0 0,-1-1 0,1 0 0,0 0-18,1 1 0,-1-1 0,1 0 0,0 0 0,0 0 18,1-1 0,1 1 0,-1-2 0,1 1 0,0-1-23,-7-5 1,1-1 0,0 0-1,0-1 23,1 2 0,0-1 0,0 0 0,0 0-102,2 1 1,-1 1 0,1 0 0,0-1 101,1 0 0,1-1 0,-1 0 0,1 1 22,2 1 1,1 1-1,-1 0 1,1 0-1,-1-1 1,0 0-1,1 0 1,0 0 22,1 0 0,0 1 0,0 1 0,0-1-51,1 2 0,1-1 0,-1 1 0,1 0 36,-10-7 0,0 1 0,0 1-120,2 2 0,0 2 0,0-1 30,1 1 0,1-1 0,0 1 270,3 5 0,0 0 1,2 0-241,2-2 0,1 1 0,2 0 551,-5-2 0,4 0-476,5 3 0,4 1 668,-1-7-1253,18 13 1049,29 6-554,-5 6 0,3 0 180,12 0 0,4 0-75,-10 0 0,2 0 0,1 0-213,6 1 1,1 1-1,1 1 198,-6-1 0,1 1 0,0 0 0,1 1-250,4 0 1,1 1 0,0 0 0,1 0 249,2 1 0,0 0 0,1 0 0,-1 1-23,1 0 1,-1 0-1,0 0 1,0 2-68,-4 1 0,0 1 0,0 0 0,-1 0 45,0 0 0,0 0 0,0 0 0,-1 1-174,-3 3 0,0 0 1,0 1-1,0-1 174,-1 0 0,1-2 0,0 1 0,0 1 0,1 0 0,0 0 0,0 1 0,0 0 0,-1-1 0,0 0 0,0 1 0,0-1 0,0 2 0,0 0 0,0 0 0,0 0 45,0 0 0,1 0 0,0 0 0,0 1-45,-1 1 0,0 1 0,0 0 0,0 1 0,1-1 0,0 0 0,0 1 0,0-1 0,2 0 0,-1 1 0,1-1 0,0 0-211,1 2 1,1-1-1,-1 1 1,1-1 210,-1-2 0,1 0 0,0-1 0,0 2 45,-1 0 0,1 2 0,-1-1 0,0 1-23,1-1 0,-1 1 1,0-1-1,0 1 23,-3 0 0,-1 0 0,0 0 0,0 1-45,2 1 0,1 0 0,-1 1 0,0-1 0,-2-1 0,0-1 0,0 0 0,0-1 22,1 1 1,1 0 0,-1-1-1,0 1-22,-1 0 0,0-1 0,0 1 0,-1-1 67,1-1 1,0 0-1,0 0 1,-1 1-62,-2-1 0,-1 1 1,1-1-1,-1 0 16,1 1 1,0-1-1,-1 0 1,0-1-23,10 5 0,-2-2 0,0 1 143,-1 0 1,0-1 0,-2 0-114,-2-1 0,0 0 0,-2-1-30,-2 0 0,-1-2 0,-1 1 210,-2-2 1,-1-1 0,-1 1-166,10 4 0,-2 0 391,-3-2 0,-4-1-436,-6-2 0,-1 0 370,-1-1 1,-1 0-371,6 10 499,4-6-499,1-1 28,-5-5 61,15-1 91,-8-5-90,10 4 0,-11-10-180,4 10 90,-10-9-90,4 9 180,-5-10 0,0 10-90,-6-9 0,-1 3 180,0-5-180,1 5 90,11-3-90,2 3 90,11-5-135,-16 0 0,1 0 45,5 0 0,3 0 45,6 0 0,3 0-15,-6 0 0,2 0 0,-1 0 0,-3 0 0,0 0 0,1 0-8,0 0 1,1 0-1,1 0 1,-2 0-146,2 0 0,-2 0 1,1 0 122,6 0 0,0 0 0,-1 0 0,-4 2 0,-2 0 0,1 0-30,2 0 0,1 0 0,-1 1 90,1-1 0,0 0 0,0 1-60,1 2 0,1 1 0,-2-1 0,-5-2 0,-2-1 0,1 1-30,4 4 0,0 1 0,0 1 30,8 3 0,0 1-30,-8-2 0,1 2 0,-1 0 60,-3-1 0,-1 1 0,-1 1 0,-1-1 0,-1 2 0,0-1-30,1 0 0,0 0 0,0 1 0,3 2 0,-1 2 0,1 0 0,2 0 0,-1 0 0,1 1 0,-2 0 0,1 1 0,-1 0-30,1-1 0,0 0 0,-1 1 30,-3 0 0,-1 2 0,1 0 0,1 0 0,1 0 0,0 1 30,3 2 0,0 1 0,-1 0 30,-2 0 0,0 0 0,-2-1 0,-2-3 0,0 0 0,-1 1-60,4 6 0,0 3 0,-3-1 0,-5-6 0,-2 0 0,1 1-30,3 4 0,0 2 0,-2 0 30,-5-3 0,-1-1 0,-1-1 0,11 10 0,-1 0 0,-9-7 0,-1 2 0,0-2 0,6 5 0,0 1 0,-4-4 0,0 3 0,0-3 45,7 3 0,-1-1 45,-5 3 0,-1-3 89,2-7 1,-1 0-180,-7-1 0,0 1 0,0-6 0,-1 1-45,1 4 0,-1 0-224,4 17 269,-10-20 0,0 1 139,-3 0 0,0 0-94,3 2 0,0 1-45,0 0 0,2 1-135,0-3 0,2-2 0,2-1 0,1-3-1664,10 10 1799,-1-10 0,-13 3 0,-6-4 0</inkml:trace>
  <inkml:trace contextRef="#ctx0" brushRef="#br1" timeOffset="43103">10698 12654 22606,'38'-13'269,"0"0"1,-1 1 0,-1 1-1,-1 1 1,-1 0-2,6 0 1,1 2-334,-3 4 0,3 2 1,2 1-59,-4 2 0,1 0 0,2 1 0,0 0 77,1 0 0,2-1 1,0 1-1,-1 1 1,2 1-1,-1 1 1,0 0-1,-3-1 1,0 0-1,1 1 0,-1-1 1</inkml:trace>
  <inkml:trace contextRef="#ctx0" brushRef="#br1" timeOffset="43354">11404 12729 26794,'-38'1'-102,"-1"0"1,0 1 0,1-1 0,-10 7 0,6 2 608,9 0 1,15 1-1222,41-2 1,27 0 0,4-3 710,-14-4 0,3-2 0,3-2 0,1 0 1,2 0-446,-8 1 0,2-1 1,1 0-1,0 0 0,2 0 1,1-1-1,1 0 460,-3 0 1,3 0 0,1-1 0,1 0 0,0 0 0,0 0 0,-3 1 0,-1-1 0,-4 2-161,8-2 0,-3 1 1,-3 0-1,0 0 0,2 2 1,-2-1-1,3 1 0,0 1 1,-2 0-1,-5 1 0,-6 2 1,-1 7-1,1 0 0</inkml:trace>
  <inkml:trace contextRef="#ctx0" brushRef="#br1" timeOffset="43553">12111 12976 27197,'-38'8'159,"0"0"1,-1-1 0,1 1-1,-3 5 1,20 0-1799,41-2 1,18-3 1335,1-3 0,8-4 0,5-1 1,0 0-245,-9-1 1,1 0 0,2-1 0,1 0 0,-1 1 0,-2 1 447,6 0 0,0 1 0,-1 1 0,-1 1 0,-1 0 54,6 3 0,-1 1 1,-4 2-1,-6 1 1,4 6-1,-10 4 1,-21 3-1,1 1 0</inkml:trace>
  <inkml:trace contextRef="#ctx0" brushRef="#br1" timeOffset="44987">12707 13262 27688,'-48'7'13,"0"1"1,1-1 0,-1 1 0,-1-1-1,3-1 1,8 2 461,-4 9-1433,63-13 1,26-5 0,5-2 1043,-14 2 0,3-2 0,3 0 1,1-1-1,2 1 0,-2 0-555,-3 0 1,0 1 0,1 0 0,0 0 0,0 0 0,1-1 0,0 1 433,3-1 1,2-1-1,1 0 1,0 0-1,-2 1 1,-2 2-1,-3 2-80,9 4 1,-2 1-1,-5 4 1,-9 2-28,-1 8 1,-19 3-77,-31-2 1,-21 3 0,-11 0-1,0-2 222,6-5 1,-3-2 0,-4-1 0,-1 0 0,0 0 0,1 0 249,1 1 0,-2 1 0,1-1 0,1 1 0,1 0 0,3 0-191,0-1 1,-2 1 0,3 0 0,7 0 0,12 2-442,7 9 1,17-3 56,30-9 1,24-9-1,6-4 388,-24-1 1,4-2-1,3-2 1,1 0-1,2-1 1,-1 0-1,0 1 57,2 0 0,0 0 1,1 0-1,1 0 1,0-1-1,-1 1 1,1 0-18,0-2 1,1 0 0,1 0 0,-1-1 0,-1 2 0,-2 0 0,-3 2-231,3 1 0,0 1 1,-3 2-1,-6 1 1,-7 3-396,3 6 0,-19 4 300,-30-1 1,-20 2 0,-10 1 0,1-1 411,3-3 0,-3-1 0,-3-1 1,-1 0-1,0 2 27,6-2 0,-3 1 0,-1 1 0,1-1 1,0 1-1,2 0 0,4 1-139,-11 3 1,2 1 0,6 1 0,9 1-202,1 13 0,22-3-127,30-16 0,20-4 0,11-3 1,0-2 287,-14-3 0,3-1 0,3-2 0,1 0 0,2-2 0,0 1 1,1 0-1,-1 0-12,0 0 0,1 0 0,0 0 1,1 0-1,0 0 0,0 0 1,0 0-1,0 1 0,-1 0 4,3 1 1,1 0-1,0 0 1,-1 1-1,-1 0 1,0 0 0,-3 1-1,-1 0-181,3 0 1,1-2 0,-1 1 0,-5 1 0,-7 4-1,-8 5-1058,0 17 0,-21 4 961,-25-14 0,-16-2 0,-8-1 0,-2 0 344,8-2 0,-4-1 1,-2-1-1,-3 1 0,0 0 1,0 0-1,1 0 28,-2 2 1,-2-1-1,0 1 1,1 1 0,0-1-1,2 0 1,2 1-65,-5 3 0,0 0 1,4 0-1,2 1 1,5 1-112,-8 8 0,6 2 0,24-6-419,39-7 1,26-7-1,8-2 546,-18-5 1,5-1 0,4-1 0,2-1 0,1-1 0,1 0 0,-3 1 99,-6-1 1,1 0-1,-1 0 1,0-1-1,1 1 1,0-1-1,1 1 1,1 0-132,-1 1 0,3-1 1,1 1-1,0 0 0,1 0 1,-2 0-1,-2 1 0,-1 0 1,-4 0-228,12 2 1,-2 0 0,-4 1-1,-3 1 1,-5 2-47,6 2 1,-5 3-1,-22 2-230,-37 4 1,-23 1 0,-7 0 499,11-6 1,-6 0-1,-3-1 1,-2 0-1,0 0 1,0 0 209,5-1 0,-2 0 0,0 0 0,0 0 1,0 0-1,2 1 0,0 0-189,-1 1 1,-1 1 0,1 1 0,2-1-1,4 1 1,6 0-30,-21 14 1,28-3-426,51-13 1,29-5 0,6-2 470,-20-5 0,3-1 0,4-3 0,2 0 0,2 0 0,3-1-83,-13 2 1,3-1 0,2 0-1,1 0 1,2-1 0,1 1-1,0-1 1,-1 0 0,1 0-1,-2 1 1,-1-1 116,0 1 1,-1-1 0,0 0 0,0 0-1,0 0 1,-1 0 0,1 0 0,0 1-1,0-1 1,1 0-135,0 1 0,2-1 1,0 0-1,1 0 1,0 0-1,0 0 1,-1 1-1,-1 0 1,-3 0-1,-1 2 0,-4 0 84,11 1 0,-3 1 0,-2 1 1,-4 1-1,-2 1 0,-3 2-584,16 5 0,-6 2 0,-25 5-116,-38 9 0,-27 5 0,-8-1 829,15-14 0,-6 0 1,-5-1-1,-2 0 1,-2-1-1,1 0 0,0 0-270,5-1 0,0-1 0,0 0 0,-1-1 0,-1 1 1,0-1-1,-1 1 0,-2-1 124,4 0 1,-3 0-1,-1 0 1,-1 0-1,0 0 1,0 0-1,1 0 1,3-1-1,1-1 1,4 1 66,-12 2 0,4-1 1,3 0-1,2 0 0,3 1 64,-18 7 0,4 1 0,32-6-198,39-8 1,23-5-1,13-1 1,1-2 134,-17-1 0,3-1 1,3-1-1,3 0 1,2-1-1,2-1 1,0 1-1,0-1 1,0 1-1,-1 0-50,-5 1 1,0 0-1,0 0 1,0 0-1,0 0 1,1 1-1,0-1 1,2 0-1,0-1 1,1 1-1,1 0 1,2-1-56,-6 1 0,1 0 0,2-1 0,1 0 0,1 0 0,1 0 1,0 0-1,1 0 0,1 0 0,-1 0 0,0 0 0,0 0 1,-1 0-1,0 1 0,-2-1 0,0 1 0,-2 0 0,-2 0-58,8 0 0,-1 0 1,-1 0-1,-2 0 0,0 0 1,-1 0-1,-1 1 0,1 0 1,-1 0-1,1 0 0,0 1 1,1 1 186,-1-1 0,3 0 0,0 1 0,2-1 0,0 1 0,-1 0 0,0 1 0,-2 0 0,-2 1 0,-3 0 0,-3 1 0,-5 2 0,-4 0-963,16 5 1,-4 3 0,-12 1 0,-18 3-236,-29 10 0,-26 4 0,-12-1 1081,21-16 1,-4-1 0,-5-1 0,-3-1 0,-3 1 0,-3-1 0,-2-1 0,0 1 0,-1-1 0,0 1 0,2-1-53,8-1 1,-1 0-1,0-1 1,-1 1 0,-1-1-1,0 0 1,-1 0 0,0 0-1,-1 0 1,0 0-1,-1 1 1,0-1 0,0 0-1,-1 1 1,0-1 0,-1 1 36,6-1 1,-2 0 0,0 0 0,0 0-1,-2 0 1,1 1 0,-2-1 0,1 0 0,-1 1-1,0-1 1,0 1 0,0-1 0,0 1-1,0-1 1,0 1 0,1-1 0,0 0 0,0 1-1,1-1 1,0 0 0,2 0 5,-6 0 0,0 1 1,0 0-1,1-1 0,0 1 1,0 0-1,1-1 0,-1 1 1,1-1-1,1 0 0,-1 1 1,1-1-1,0 0 0,1 0 1,0 0-1,0 0 0,0-1 5,-4 1 0,0 1 0,-1-1 1,0 0-1,0 0 0,1 0 1,0-1-1,2 1 0,0-1 1,2 1-1,2-2 0,1 1 0,2 0 1,3-1 327,-22 4 1,-2 2 0,4 0 0,8-3-1,15-4 1,21-6 555,25-10-528,13 3 1,16 0 0,10-1 0,7 1 0,3 0 0,-3-1-467,-16 3 1,1-1 0,1 1 0,2-1-1,1 1 1,1-1 0,1 0 0,0 1 0,2-1-1,0 1 1,1 0 94,-7 0 1,0 1 0,2 0 0,0 0-1,0 0 1,2 0 0,0 0 0,0 0-1,1 0 1,0 1 0,1-1 0,0 0-1,-1 1 1,1 0 0,1 0 0,-1 0-20,-2 0 0,1 1 0,0-1 0,1 1 0,0 0 0,0-1 0,0 1 0,1 0 0,0 1 0,0-1 0,0 0 0,0 1 0,0-1 0,0 1 0,1 0 0,-1 0 0,1 0 1,-1 0-4,-3 1 0,0-1 1,1 1-1,-1-1 1,0 1-1,1 0 1,0 0-1,0 0 1,0 0-1,-1 0 1,1 1-1,0-1 1,0 1-1,0-1 1,0 1-1,0 0 1,0 0-1,0 1 1,0-1-1,-1 1-14,3 0 0,0 0 0,1 0 0,-1 0 1,1 0-1,0 1 0,0 0 0,-1 0 0,1 0 1,-1 0-1,1 0 0,-1 1 0,-1-1 0,1 1 1,-1 0-1,-1 0 0,0 0 0,-1 1 0,0-1-37,5 1 1,0 1 0,-1-1-1,0 1 1,0 0 0,-1 0-1,0 0 1,0 0 0,-2 1-1,0 0 1,0 0 0,-2 0-1,0 1 1,-1 0 0,-2 0 331,10 1 0,1 1 0,-1-1 0,0 1 0,-2 0 0,-3 1 0,-2 1 0,-3 0 1,-5 3-1,-4 0-799,12 12 0,-4 2 0,-12 1 0,-20-2 520,-23-3 0,-18-1 0,-9-2 1,0-2-1,1-2 0,-5-3 1,-3-1-1,0 0 0,0-1 1,3-2-1,1 0 0,0 0 1,0 0-1,0 0 0,0 0 0</inkml:trace>
  <inkml:trace contextRef="#ctx0" brushRef="#br1" timeOffset="46487">9706 13237 12900,'15'22'-1330,"6"-4"1,8 2 1177,8 2 0,6 1 0,5 1-504,-10-4 1,3 0-1,1 2 1,3-1 0,0-1 625,-7-4 1,0 0-1,2-1 1,1 0-1,0 0 1,1 1-1,0 0-153,0 0 1,0 1 0,1 0 0,0 0 0,1 1 0,0-1 0,0 0 0,1-1 209,-3-1 0,1 0 0,0-1 0,0 1 0,1-1 0,0 0 0,0 1 0,-1-1 0,1 1-102,0 0 0,1 1 0,-1 0 1,0-1-1,1 1 0,-1 0 1,1 0-1,0 0 0,0 0 51,1 0 1,1 1 0,-1-1 0,1 1 0,0-1-1,0 1 1,0 0 0,0-1 0,-1 1 73,-1-1 0,1 0 1,-1 0-1,0 0 1,0 0-1,0 0 1,0 0-1,-1 0 1,0 0-130,2 2 1,1-1-1,-1 0 1,-1 0-1,1 0 1,-1 0 0,-1 0-1,0 0 116,3 0 1,-1 0-1,0 0 1,0 0 0,-1 0-1,-2-1 1,0 0 74,6 2 1,-1 0 0,-2 0 0,-2-1 0,-2 0-116,-1 1 1,-3-1 0,-2 0-1,-2-2 690,15 5 1,-8-2-894,-10-1 2423,-14-17-2093,-39-12 1837,-17-7-2021,9 7 0,-3-1 548,-4-2 0,-1 0-388,1-1 1,0 0-76,4-2 1,3-1-14,3-1 1,4-3-56,8 1 1,5 0-464,5-16 595,12 18 30,-1 44-187,-9 4 0,-5 7 122,2-3 0,-1 2 1,0 1 55,-2-1 1,0 1 0,1-3 79,-4 9 0,6-6 492,17 1-646,10-45 1,6-11 59,13 0 1,3-3 0,-15 5-1,0-2 1,1 2 0,16-3 0,0 0-1</inkml:trace>
  <inkml:trace contextRef="#ctx0" brushRef="#br1" timeOffset="47620">8107 13373 18328,'0'-48'-2693,"0"19"1046,0 11 1464,-5 37 0,-1 14 20,4 12 0,1 7 40,-2-6 0,0 3 1,4 0-171,5-1 1,3 0-1,5-4 293,-1-9 1,3-3-1,6-10-364,21-13 1,6-17 425,-10-8 1,-1-10-1,-2-5-10,-9 4 1,-2-4-1,-2-1 1,0 1-165,4-3 1,-1 1 0,-6 4-155,-5-2 1,-7 14 196,-14 58 103,0 2 1,3 5 79,7-11 0,3 1 0,4-3 78,13 9 0,10-12-25,-2-24 1,6-9 0,-2-6-188,4-10 1,-2-8 0,-2-4 108,-1-2 0,-3-5 0,-4 0-292,-6 2 1,-4-1 0,-3 4-207,-1 2 1,-6 7 311,-8 12 0,5 36 1,2 11-1</inkml:trace>
  <inkml:trace contextRef="#ctx0" brushRef="#br1" timeOffset="47854">9706 13881 14841,'19'9'-1345,"-10"11"0,-5 9 1337,-3 3 1,-1 5-1,-1 2-390,0 9 1,0 3 0,1 0 229,1-4 0,1-1 1,6-4-295,13 1 0,7-9 528,-5-14 1,3-10-1,10-20 1,0-10-1,-11 4 1,0 0-1</inkml:trace>
  <inkml:trace contextRef="#ctx0" brushRef="#br1" timeOffset="48003">9396 13497 15442,'-21'-8'-657,"5"3"0</inkml:trace>
  <inkml:trace contextRef="#ctx0" brushRef="#br1" timeOffset="136419">22957 14464 22310,'44'-5'-76,"0"1"1,0-1-1,0 1 1,0-1-1,0 0 1,0 2-1,2 1 1,1 0 0,0 0-1,1 1 1,0 0-1,1 1 35,-3 1 0,0 0 1,0 0-1,0 1 0,2 0 1,0 1-1,1-1 0,2 0-257,-6 0 0,2 0 0,0 0 0,0 0 0,2 1 0,0-1 0,1 1 0,0-1 1,1 0-1,0 1 0,0-1 109,-6 0 1,1-1 0,0 1 0,1 0 0,-1-1 0,1 1 0,1 0 0,0-1 0,0 1 0,0 0 0,1 0 0,0 0-1,0 0 1,1 0 105,-3 0 1,2 0 0,-1 1 0,1-1 0,0 1 0,0-1 0,1 1 0,-1 0 0,1-1 0,1 1 0,-1 0 0,1 0 0,-1-1 0,1 1 0,0-1 0,-1 1 63,-2-1 0,0 0 0,-1 1 0,1-1 0,0 0 0,1 0 0,-1 0 0,1 0 0,-1 0 0,1 0 0,0 0 0,-1 0 0,1 1 0,0-1 0,0 0 0,0 1 0,0-1 0,-1 1-14,2 0 0,0 0 0,-1 0 0,1 0 0,0 1 0,0-1 0,0 0 0,0 1 0,0 0 0,0-1 0,0 1 0,0-1 0,0 1 1,0-1-1,0 1 0,-1-1 0,1 0 0,-1 0 6,0 1 1,0-1 0,-1-1 0,1 1 0,0 0-1,0 0 1,-1 0 0,1 0 0,-1-1 0,1 1 0,-1 0-1,0 0 1,0 0 0,0-1 0,0 1 0,0 0 0,-1 0-1,0 0-65,3 0 1,0 0-1,1 0 1,-1 0 0,0 0-1,0 1 1,-1-1-1,1 0 1,-1 0 0,0 0-1,-1 1 1,1-1-1,-1 0 1,-1 0 0,0-1-1,0 1 90,5 0 0,-1 0 1,1-1-1,-1 1 1,0-1-1,-1 1 0,0-1 1,-1 0-1,0 1 1,-2-1-1,-1 0 0,0 0 1,-2 1-1,10 0 1,0 0-1,-2 0 0,-2 0 1,-1 0-1,-2 0 1,0 0-1,-2-1 0,-2 0 1,0 0-1,0 0 1,1 0-1,-1 0 0,0 0 1</inkml:trace>
  <inkml:trace contextRef="#ctx0" brushRef="#br1" timeOffset="138470">24284 14340 14606,'-20'-20'-1744,"3"3"1274,17 4 47,0-5 152,0 5 119,0-11 70,0-1 133,0-17-354,-2 17 0,-1-1 300,2-7 1,0-2 28,-1-4 1,-1-2 3,2-4 0,2-3-143,1 11 1,2 0 0,1-1 181,1-1 0,3-1 0,1 1-27,3-1 1,2 0-1,1 1-94,1 0 0,2 0 0,1 0 155,4 0 1,1 0 0,-1 0 4,0-2 0,-1 0 1,1-1 28,0 2 0,1 0 0,0 0 4,1-1 1,0 0 0,1 1-16,-3 4 0,1 1 1,1 0-4,4 0 0,1 0 1,0 0 4,-1 0 1,-1 0 0,0 1-75,2-1 0,-1 2 0,1 0-44,0 3 1,0 1-1,0 0-19,-2 0 1,0 1-1,1 1 119,2 1 1,1 2-1,0-1-56,-2 0 0,0 0 0,0 0 113,4-2 0,0 0 1,0 1-99,0 0 0,0 1 0,1 1 9,1 2 0,0 2 0,1-1-27,-1 0 1,0 1 0,0 1-26,0 3 0,0 1 0,1 2 143,2-1 0,2 2 0,-1 0-51,-2 1 1,1 1 0,1 1 0,4 3 1,3 2 0,-1 0-37,-1-2 1,0 0 0,0 2-17,0 2 0,0 2 0,0 0-27,-4 0 1,-1 0 0,0 0-38,-4 2 0,-1 0 0,1 1 61,1 1 0,0 1 0,1-2-41,1 0 0,-1 0 1,2-1-66,2-1 0,1 1 1,0 0-22,-4 0 0,-1-1 1,0 1-27,0 0 0,0 0 0,-1 1 96,-4 2 1,-1 2 0,0-1-4,1 0 0,-1 1 0,0 0 37,-1 0 0,1 2 0,-1-1-29,16 7 1,-2 1 36,1-1 1,0 1-30,-15-4 1,1 1 0,0-1 97,0 1 1,0-1 0,0 0-92,0 1 0,1-1 1,0 1-68,2 1 1,1 0 0,0 1-29,-3-1 1,-1 0 0,0 2-22,2 0 0,0 0 0,0 1 10,-1-1 1,-1 1 0,-1 0 28,0 1 0,-1 0 1,0 1 28,0-1 0,-1 1 0,1 0-34,0 1 0,0 1 0,-1 0-7,1 1 1,0 1 0,0 0-25,3-1 0,-1 1 0,0 1 21,-3 2 0,-1 1 0,0-1 3,-2-2 1,0-1 0,-1 1-27,-3 1 1,-1 2-1,0-1-17,10 9 1,-2-1 2,-1 3 1,-1 1-14,-3-2 0,-1 2-11,-1 1 1,-3 2-38,-1 2 1,-1 1 25,4-1 0,-1 2 8,-2 1 1,1 0 32,1-3 1,0 1 47,-4-1 1,-2 0-67,-2 0 0,-1 1 41,-2 5 0,-2 0-42,-2-5 0,0 2 51,-2-11 1,0 2 0,1-1 19,1 12 1,0-1-26,-3-12 1,-2 0 0,2 0 54,2 15 1,1-1 5,-2-2 1,-1 0 65,0 2 1,1 0-7,1-8 0,1 0-26,-3 5 1,1-1 30,4-9 0,2-2-213,-6-4 0,0-3-511,7 3-1244,-28-30 2073,8-8 0,-26-10 1,9 5-1</inkml:trace>
  <inkml:trace contextRef="#ctx0" brushRef="#br1" timeOffset="139270">27085 14774 11868,'0'-31'-714,"0"0"535,0-18 134,0 15 1,0-4 63,1 3 1,-1-2-1,-1-3-436,-1-2 0,-1-3 0,0-2 1,0-2 441,2 9 0,0-1 1,-1-1-1,1-1 1,0-1-1,-1-1-239,0 0 0,0-2 0,-1-1 0,0 0 0,1-1 0,-1 0 0,0-1 155,1 4 0,0-1 1,-1 0-1,1-1 0,0 0 1,-1 0-1,1-1 0,0 1-176,1 2 1,-1 0 0,1-1 0,-1 0 0,1 0 0,0 0 0,-1 0 0,0 0 0,1 1 220,-2-1 0,1 0 0,-1 0 0,1 0 0,-1 0 1,0 0-1,0 0 0,1 0 0,-1 0 0,1 0 1,0 0-1,0-1 1,0 1 0,0 0-1,0 0 1,-1 0 0,1 1-1,0-1-1,-1 2 1,1-1 0,-1 1-1,0 0 1,0 0 0,1 0 0,-1 1-1,0-1 1,0 1-83,0-4 0,0 0 0,0 0 0,0 1 0,0 0 0,0 0 0,0 1 0,-1 0 91,0-1 0,0 0 0,0 1 1,0 0-1,-1 1 0,1 1 0,-1 0 23,0-4 1,1 1 0,-1 1 0,-1 1 0,1 1 0,-1 2-164,-3-8 0,-1 1 0,1 4 0,0 2 366,2 0 1,1 3-1,-2 11-112,-8 10 1,10 38 0,3 12 0,-1-1 0</inkml:trace>
  <inkml:trace contextRef="#ctx0" brushRef="#br1" timeOffset="143853">22375 12505 22096,'23'-22'-1639,"-1"0"1,9-9-1639,9 13 3040,-16 26 0,2 6 1007,6 0 1,5 3-1,3 3-481,-5-2 0,2 2 1,2 2-1,2 0 1,2 1-122,-4-3 0,2 0 0,1 1 0,2 1 0,1-1 0,1 1 1,1 0-69,-6-3 0,1 0 0,1-1 1,1 1-1,1 1 0,0-1 0,1 1 1,0-1-1,1 1 0,-1 0-30,-4-1 1,0-1 0,1 1-1,0 0 1,1 1 0,0-1-1,-1 1 1,1-1 0,1 1-1,-1-1 1,0 0 0,0 0 123,2 0 1,-1 0-1,1 0 1,1 0 0,-1 0-1,0 0 1,0 0 0,1 0-1,-1 0 1,-1-1 0,1 1-1,-1 0-18,-2 0 0,1 0 1,-1 0-1,0 0 0,0 0 1,0 0-1,-1-1 0,0 1 1,0-1-1,0 0 0,-1 0 1,0-1-100,7 3 0,-1-1 0,0 0 1,0-1-1,-1 0 0,0 0 0,-1-1 1,0 1-1,-1-1-64,2 1 1,-1 0-1,0 0 1,-1 0-1,0-1 1,-1 0-1,-1 0 1,-1-1 39,6 2 1,-2-1 0,-1-1 0,-1 0 0,0 0 0,-2 0-34,5 2 0,-2-1 1,0 0-1,-2 0 1,-3 1-710,2 1 0,-3 0 1,-1 0-1,-4-2 2065,15 7 1,-8-2-2038,-9-5 0,-15-5 1741,-49-24-1063,-2-8 0,-7-8 27,12 10 1,-2-3 0,-1 0 0,1-1-97,1-2 1,0 0 0,1 0 0,1-1-21,-9-6 0,1-1 1,9 3-389,10 3 1,12 7-1187,39 19 1406,8 17 1,4 11 238,-10-4 0,0 4 1,-5 1-269,3 9 0,-13 1-115,-24-3 1,-10-4 0,-1-11-1,-5-5 1,-15-4 0,0 0 0</inkml:trace>
  <inkml:trace contextRef="#ctx0" brushRef="#br1" timeOffset="144387">23640 11576 19047,'27'0'133,"1"0"1,12 11 0,4 5-44,-7 0 0,3 3 0,1 3-746,-8-3 1,1 2-1,1 2 1,1 1 0,0 1 575,-1 0 1,1 1 0,0 2-1,1 0 1,0 2 0,0-1-209,-3-1 0,0 0 0,1 1 1,0 1-1,0 0 0,0 1 0,1 0 219,-4-2 1,1 2 0,0 0-1,0 0 1,0 0 0,0 1-1,1-1 1,0 1-111,2 0 1,0 0-1,1 0 1,0 0-1,0 0 1,0 0-1,0 0 1,1 0 122,-4-3 0,0 0 0,0 1 0,1-1 0,-1 0 0,1 0 0,-1 0 1,-1-1-1,1 0-57,4 4 0,1 0 1,-1 0-1,0-1 0,-1-1 1,0 0-1,-1-2-3,1-1 0,1 0 0,-1-1 0,-1-1 1,-4-2-1,-5-1 82,10 17 0,-10-12 1,-10-24-1,-38-19 1,-1 0-1</inkml:trace>
  <inkml:trace contextRef="#ctx0" brushRef="#br1" timeOffset="146087">24185 14129 15117,'-2'-26'-1349,"-1"0"1,1-22 651,3 12 1,4-1 264,8 1 0,4-1 341,-4 7 1,1 0 0,-1-2-304,1-8 1,-1-1-1,-1-3 364,-5 6 0,-1-2 0,-1-1 0,0-1-230,0-3 0,-1-2 0,-1 0 1,2-1 79,-1 6 1,0-2 0,0 1 0,2-1-1,0 1 178,2 1 0,1 0 1,1 1-1,1-1 1,1 1 31,2-2 1,0-1-1,2 0 1,1 1 0,2 2 59,1 4 1,1 1-1,1 1 1,2 1 0,1 0-20,1 0 0,1 1 0,2 1 0,0 1 0,3 1 18,1 1 0,2 0 0,2 2 0,0 2 0,0 0-14,-2 3 1,2 1-1,0 1 1,0 0 0,-1 1-41,0 0 0,1 0 1,-1 0-1,0 2 1,0 0 112,7-1 1,0 1 0,-1 0 0,1 2-140,-3-1 0,0 2 1,1 0-1,-1 1 196,0 2 0,1 1 1,-1 1-1,2 1-42,0-1 0,2 2 0,-1 0 0,0 1-14,-2 2 1,0 1 0,-1 0-1,0 0 16,-1 0 1,-2 0-1,0 0 1,1 0-111,11-1 0,-1-1 0,1 1 94,-2 2 1,0 0-1,1 0-57,0-1 0,0 1 1,0 1-34,0 1 0,0 0 0,-1 0 61,-1 0 0,-1 0 1,-1 0 0,-1-1 0,0 1 1,0 1-2,6 3 1,0 2 0,1 0-30,-11 0 1,0 0 0,0 1-1,1 1 8,2 2 0,0 0 0,0 2 0,0 0 15,-1 0 0,-1 1 0,1-1 1,-2 1 50,10 1 1,-2 0 0,1 2-67,-13-4 1,-1 2 0,1 0-1,1-1 36,3 1 1,1-1 0,0 1-1,0 2-67,1 2 0,0 3 0,0 0 0,1-1-43,1-1 1,2 0 0,-1 0 0,-1 1-12,-1 1 0,0 2 1,0 0-1,-3 1-95,-3-2 1,-1 0 0,-2 1-1,1 2 23,-1 1 0,0 1 1,-1 2-1,-1 0 50,-1 3 0,0 1 0,-2 0 1,1 0-35,-1 0 1,0 0 0,0 0 0,-1 1-17,1 1 0,-2 2 0,0 0 0,1 0 9,-1 0 1,1-1 0,-1 1-1,-1 1-176,1 2 0,0 1 1,-2 0-1,0 0 86,-4-3 1,-1 1 0,0 0 0,0 2 43,-1-2 1,0 3 0,1 1 0,-2-1 0,-1 0-138,-1 4 1,-2-1 0,-1 0 0,2 2 144,-1-3 0,2 2 1,0 0-1,0 0 1,-2-1 75,-2-4 0,-1-1 0,0-1 0,0 1 0,0-2 125,4 8 0,0 0 0,0-1 0,-1-1-13,-1-4 1,-1 0 0,0-1 0,-1-3-38,2 3 1,-2-3 0,0-3 842,-1 4 1,0-14 178,-3-23 828,5-44-2052,-7 4 1,0-6-139,2 9 0,0-1 1,0 0 142,-3-5 0,-1 0 1,0-2-2,0 7 0,0-2 0,-1 0 1,-1-1-315,-1-5 0,0-1 0,-3-1 0,-1-2 403,0 10 1,-1-1 0,-2-2 0,0 0-1,-1 0 1,-2 0-377,1 1 0,-2 0 0,-1 0 0,0-1 0,-1 1 0,-1 0 0,-1 0 366,-2 0 0,0 1 0,-1-1 0,-1 1 0,0 0 1,-2-1-1,-1 0 126,0 0 1,-1-1 0,-1-1 0,-1 0 0,0 0-1,-1 1 1,-1 2 0,1 1-135,-3 0 0,1 1 0,-2 2 1,1 1-1,-2 0 0,0-1 0,-1 0 180,2 1 1,-1-1-1,-1-1 1,-1 1-1,0 0 1,0 2 0,-1 1-1,-1 2 36,-4 0 1,0 1 0,-1 2 0,-1 2-1,0 1 1,-1 1 0,0 1-118,0 1 0,-1 1 0,0 1 0,-1 1 0,0 2 0,0 1 0,-1 1-159,-1 2 0,-1 1 0,0 2 1,0 0-1,-1 2 0,1 1 1,1 1 114,2 2 0,1 0 0,0 2 0,0 1 1,0 0-1,1 1 0,0 1 37,-6 1 0,1 1 1,1 0-1,0 2 1,0 1-1,1 1-27,2 1 0,1 1 0,0 0 1,0 2-1,1 1 0,-1 0-1,0 1 0,0 0 1,-1 2-1,1 0 1,0 1-1,0-1-42,0 1 1,0 1 0,0 0 0,-1 0-1,0 0 1,-2 0-112,1 0 0,-1-1 0,-2 1 0,0 0 0,1 0 0,0 0 0,1-1-33,4-1 1,1-1 0,1 0 0,0 1 0,0-1-1,-1 1 1,-1 0 166,-3 2 0,-3 1 1,0 1-1,1-1 1,0 1-1,2-1 1,3 0-1,-2 1 1,3-2-1,2 1 0,0 0 1,1 2-1,1 1 1,0 1-1,1-1 1,-1 0-1,0 1 1</inkml:trace>
  <inkml:trace contextRef="#ctx0" brushRef="#br0" timeOffset="185503">5243 5417 7533,'39'18'-135,"-1"0"0,1 1 0,-4-2 0,1 1 0,2 1 0,0 0 117,0-1 0,1 0 0,1 1 0,1 0 0,0 0-529,-4-2 1,0 0 0,1-1 0,1 1 0,1 0 0,2 1 514,-1 0 1,3 0-1,1 1 1,1 0-1,0 0 1,1 0-1,-1 0 1,-2-1-237,3 1 0,-2-1 0,-1 1 0,1-1 0,1 0 0,1 1 1,3 1 291,-9-4 1,2 1-1,2 0 1,1 1-1,0 0 1,1 0-1,0 0 1,1 0-1,-1 0 1,-1-1-1,-1 1-80,-2-2 0,0 0 0,-1 0 0,0 0 1,0 0-1,0 0 0,0 0 0,0 0 0,1 0 1,1 1-1,1-1 97,-2 0 1,0 0-1,1 1 1,1-1-1,0 1 1,0-1-1,1 1 1,-1 0-1,1 0 1,0-1-1,1 1 1,-1 0 0,0-1-117,-2 0 1,1-1 0,-1 1 0,1-1-1,0 1 1,0-1 0,0 0 0,1 1-1,-1-1 1,0 1 0,1-1 0,-1 1-1,0 0 1,1 0 86,-1 0 1,1 0 0,0 0 0,0 1 0,0-1 0,0 1 0,0-1 0,0 1 0,0-1-1,0 1 1,0-1 0,1 1 0,-1-1 0,0 1-33,-1-2 0,-1 0 0,0 1 1,1-1-1,0 0 0,-1 1 1,1-1-1,0 0 0,-1 0 1,1 1-1,0-1 0,-1 0 0,1 1 1,-1-1-1,0 1 13,3 0 1,-1 1-1,1-1 1,-1 1 0,0 0-1,1 0 1,-1 0-1,0 0 1,0-1 0,0 1-1,-1 0 1,1 0 0,-1-1-1,1 1 4,1 0 1,0 0 0,0 0 0,0 0 0,0 0 0,-1 0 0,1-1 0,-1 1 0,1 0 0,-1 0 0,0-1 0,0 1-1,0 0 3,1 0 0,1 0 0,0 1 0,-1-1 0,1 0 0,-1 0 0,0 0 0,0 0 0,-1 0 0,0 0 0,0 0 0,0 0-4,0 0 0,0 0 0,-1 0 0,1 1 0,-1-1 0,-1 0 1,1 0-1,-1-1 0,-1 1 0,1-1 0,-2-1-8,5 3 0,0-2 0,-1 1 0,-1-1 0,0 0 0,0 0 0,-1 0 0,-1-1 1,0 0 42,6 2 0,0 0 0,-1 0 0,-1-1 0,0 0 0,-3-1 0,-1-1-13,2 0 0,-2 0 0,-1-1 0,-2-2 0,-3-1 510,11 1 0,-4-2 0,-15-12-528,-16-32 0,-37 4 0,-16-3 0,7 2 0,-4-2 0,-1 1 478,7 7 0,-1 1 0,0 0 0,1 0-276,1 0 0,0 0 1,0 0-1,3 1 218,0-1 0,1 2 0,2 1 990,-6-5 0,12 11-1410,24 22 637,10 10 1,6 6-1448,7 11 1,0 3 809,-3-4 0,-1 1 0,-6-2 0,-3-2 0,2 14 0</inkml:trace>
  <inkml:trace contextRef="#ctx0" brushRef="#br0" timeOffset="186355">15383 8590 7533,'25'-13'449,"0"-1"1,-25 8-1169,-29 3 599,-3 2 0,-9 0 0,-2-3 75,6-4 0,-1-3 0,-2-3 0,-1-1-425,-1-1 0,-2-3 1,-1-1-1,0-1 1,-1-2 584,10 3 1,-1-1 0,0 0-1,0-2 1,-1 0 0,0-1-1,0 0-210,0 1 0,-1-1 0,0-1 0,-1 0 0,1 0 0,-1-1 0,-1 0 0,1 1 204,2 0 1,0 1 0,0-1 0,0 0 0,-1 0 0,0 0 0,0 0 0,-1 0 0,0-1-251,2 2 1,-2-1-1,1 1 1,-1-1-1,0 0 1,0 1-1,-1-1 1,0 0-1,0 0 1,0 1 115,2 0 1,0 1-1,0 0 1,-1 0-1,0 0 1,0-1-1,0 1 1,-1 0-1,1 0 1,-1 0-1,0 0-175,-2-1 0,0 0 0,0 0 0,0 1 0,0-1 0,-1 0 0,0 0 0,0 0 0,0 1 0,0-1 0,-1 0 132,3 1 1,0 1-1,-1-1 1,0 0-1,0 1 1,0-1-1,0 0 1,0 0 0,-1 1-1,0-1 1,0 1-1,-1 0 27,2 0 1,-1 1 0,-1-1-1,0 1 1,0 0 0,0-1 0,-1 1-1,1 0 1,0 0 0,0 0-1,1 1 1,0 0 0,1 0 56,-2-1 0,0 0 1,1 1-1,0 0 0,0 0 1,1 0-1,-1 1 1,1-1-1,-1 1 0,-1-1 1,0 1 5,2 1 0,-1-1 1,-1 1-1,0-1 1,-1 1-1,1-1 1,0 1-1,0 0 1,1 1-1,1 0 1,1 0-1,2 0-34,-9-2 1,2 0 0,1 1 0,1 1 0,1-1-1,0 1 1,0-1 0,1 0-28,-4-2 1,-1 0-1,1-1 1,1 1-1,1 0 1,2-1-1,2 1 176,-5-4 0,3 1 0,1-1 1,4 0-1,3 0 43,-7-7 0,6 0 0,11 0 712,12-2 0,13 4-1027,16 10 0,8 7-135,15 8 0,3 8 90,-1 3 0,1 6 120,-6 2 0,1 4 0,-2 0 90,-6-1 0,-1-1 0,0 2 30,5 5 0,1 1 0,-3-1 30,1-1 0,-6 0 3186,-7 12-2399,-45-39-472,-15-7 0,-4-4-495,10-2 0,0 0 1134,-8-2 0,14 2-1673,34 5 674,27 20 0,14 11-135,-1-3 0,1 4 329,-4 0 1,0 3 0,-16 1 480,-26 22-720,-27-36 0,-17-7 0,-2-2 0,-1 0 0,-2-3 0,-2-1 0,9-4 0,0 1 0,0 0 0,0 0 0,0 0 0</inkml:trace>
  <inkml:trace contextRef="#ctx0" brushRef="#br0" timeOffset="200520">21842 15852 7533,'11'-41'509,"-1"1"1,19 5 0,9 13-555,7 27 0,4 14-521,-13-4 1,3 5-1,0 3 1,-3 3 497,-1 6 1,-2 5-1,-2 2 1,-2 3-5,-4-4 0,-2 2 0,-1 2 0,-2 0 0,-1-2 4,2 4 1,-2 0 0,-3-2-1,-6-2 307,-4 2 0,-6-1 0,-6-21 1201,-16-39-1231,8-11 1,2-10 0,1-3-233,4 1 1,3-4 0,1-1-1,3 0-229,3 6 1,1-2 0,2 1-1,2 0 1,0 2-42,3-3 1,2 1 0,2 3 0,0 2 150,3-2 1,2 4-1,1 7 1,6 9-1,-1 11 1,-1 14-1</inkml:trace>
  <inkml:trace contextRef="#ctx0" brushRef="#br0" timeOffset="200886">22822 16298 7533,'12'26'1709,"1"-8"-1080,10-29-854,-2-9 1,0-8-16,0 2 0,1-4 0,-1-2-48,-1-6 1,-3-3 0,-1 0 167,-2 5 0,-1 1 0,-10 3 340,-13-6 0,-10 14 184,-10 30 1,-4 17-165,6 1 0,2 8 0,3 3-231,1 9 0,6 4 1,9-1-40,10-6 0,8-1 0,9-6 30,15-1 0,10-7 0,0-6 0,-9-8 0,-1-5 0,2-3 0,7-4 0,1-1 0,-1 1 0</inkml:trace>
  <inkml:trace contextRef="#ctx0" brushRef="#br0" timeOffset="201137">23367 15381 7533,'-2'-11'1259,"9"43"-900,-1 0 1,0 9 0,1 3-835,-1-8 1,0 3-1,0 1 1,0 2 0,1-1 492,0 3 0,1 1 0,0 1 0,1-1 0,2-1-144,-1 0 0,2 1 0,1-2 0,0-1 0,1-2 126,1-1 0,1-2 0,0-2 0,1-4 0,11 9 0,1-9 0,-9-16 0,1-1 0</inkml:trace>
  <inkml:trace contextRef="#ctx0" brushRef="#br0" timeOffset="201320">23305 15939 7533,'-18'-26'90,"0"0"0,34-6-135,6 1 0,9 4 45,6 15 0,9 7 0,-2 1 0,-8-1 0,0 1 0,-1 1 0,0 3 0,0 1 0,0-1 0</inkml:trace>
  <inkml:trace contextRef="#ctx0" brushRef="#br0" timeOffset="201670">23689 16075 7533,'-7'-44'1529,"29"7"-989,13 12-406,-3 28 1,3 9-45,4 7 0,-3 8-240,-13 1 0,-2 5 1,-1-1-61,2-1 0,-1-1 0,-3 0 75,-1 9 0,-8-9 1035,-9-23-766,-3-27 1,-3-16-180,-6-10 0,6-5-225,11 11 0,7-1 1,4 4-856,11-6 1,5 7 785,3 6 1,3 8-1,-1 16 1,-2 6 0,7 7-1</inkml:trace>
  <inkml:trace contextRef="#ctx0" brushRef="#br0" timeOffset="201970">24446 15951 7533,'0'-25'2069,"0"1"-1890,-17 10 1,-15 30-180,12 7 0,1 5-315,-1 9 1,8 3-1,11 3 0,13-4 180,14-12 0,10-9 0,11-14 0,2-13 195,-14-7 0,-2-5 0,-4-6 330,-4-5 0,-5-5 0,-9-1-301,-10 1 1,-8-1 0,-5 4-630,-9-8 1,-7 14 70,-7 27 1,1 13 0,10-1 0,5 7 0,7 17 0,1 0 0</inkml:trace>
  <inkml:trace contextRef="#ctx0" brushRef="#br0" timeOffset="202170">25040 16087 7533,'-6'-30'1169,"11"10"-1079,18 2-90,4 16 0,3 4 0,-3 1 0,1 1 0,4 2 0,0 0 0</inkml:trace>
  <inkml:trace contextRef="#ctx0" brushRef="#br0" timeOffset="202587">25710 15926 7533,'0'-19'1889,"16"7"-1530,21 12-404,-3 11 0,1 6-135,2 9 1,-2 5 29,-10-5 0,-2 2 0,-3 1-120,-2 13 0,-5-2 360,-3-8 0,-9-13 720,-19-30-720,12-16 0,3-10-120,-3 1 0,1-3 0,5 1-809,9-2 1,6 2 0,1 1 838,0-4 0,5 5 0,8 7 0,2 7 0,12 10 0</inkml:trace>
  <inkml:trace contextRef="#ctx0" brushRef="#br0" timeOffset="202904">26342 16149 7533,'33'-31'224,"-6"13"1,4 0-180,13-3 0,2-1-180,-2-2 1,-6-3-1,-10 0 0,-11-2-45,-30-10 225,-10 37 0,-6 8 135,-8 10 0,4 9-91,5 7 1,10 5-90,15 7 0,12-2 0,11-13 0,6-4 0,5 1 0,3-5 0,-1-12 0,0 0 0</inkml:trace>
  <inkml:trace contextRef="#ctx0" brushRef="#br0" timeOffset="203187">27011 15704 7533,'-37'-23'449,"0"47"271,21 14 0,6 12-563,4-12 0,1 4 1,1 3-1,1 2-704,2-5 1,0 2 0,1 2 0,1 1 0,-1 1 0,1 0 674,0-1 1,-1 1-1,1 1 1,0 1-1,0-1 1,0 1-1,1-1-13,0 0 1,0 1 0,1 0 0,-1 0-1,1-1 1,0-1 0,-1 0-346,1 4 0,-1 0 0,0-1 0,0-2 0,1-2 0,-1-3-18,3 1 1,0-2 0,-1-5-1,-6-7-2327,-19 11 2575,3-51 0,-3-23 0,1-6 0,8 12 0,-1 1 0</inkml:trace>
  <inkml:trace contextRef="#ctx0" brushRef="#br0" timeOffset="203336">26640 16546 7533,'14'-43'419,"1"1"1,14 5 0,8 2-300,-6 8 0,3 0 0,3 3-418,-5 6 0,4 3 0,-1 0 0,-1 1 0,2-2 0,-1 1 0,-1 0 0,-3 1 1,0 0-1,0 1 0</inkml:trace>
  <inkml:trace contextRef="#ctx0" brushRef="#br0" timeOffset="203589">27532 15431 7982,'-10'31'517,"1"0"0,1 2 1,2 5-1,2 3-630,1 6 1,3 4 0,0 1 0,1-2-708,0-7 1,1 0 0,0-2 0,0 0 375,1 12 1,1-1 0,3-8-1,4-11 1,1-7 0,8 5 0</inkml:trace>
  <inkml:trace contextRef="#ctx0" brushRef="#br0" timeOffset="203887">27619 16124 6903,'47'-12'944,"-17"2"1,3-3-855,9-6 0,-1-5-90,-6-3 0,-6-4-270,-8-1 0,-11 1-90,-35-7 315,-2 37 0,-4 13 315,0 10 0,3 8-315,1 12 0,11 4 45,22-1 0,10-2 0,0-12 0,5-4 0,16-7 0,-1 0 0</inkml:trace>
  <inkml:trace contextRef="#ctx0" brushRef="#br0" timeOffset="204087">28363 16001 7533,'-18'-34'569,"0"0"1,-7 11 0,-5 12-390,-10 22 0,-1 15-240,14-4 0,3 4 0,2 2-150,0 2 0,4 2 0,8 1-375,15 13 1,13-4 584,7-13 0,6-7 0,3-5 0,2-7 0,-7-10 0,1 0 0</inkml:trace>
  <inkml:trace contextRef="#ctx0" brushRef="#br0" timeOffset="204287">28611 15678 6683,'-3'-35'719,"0"-1"1,2-3-214,1 21-596,7 64 150,-3-11 0,0 7 0,0 2-474,1-7 1,1 1 0,0 0 0,1 2 255,1 6 1,1 2 0,0 0-1,2-3-18,0-6 0,0-1 0,1-1 0,-1-3 0,2 1 0,0-1 0,0-6 0,2-5 0,-1 0 1</inkml:trace>
  <inkml:trace contextRef="#ctx0" brushRef="#br0" timeOffset="204437">28636 16051 7533,'-19'-38'404,"1"1"1,19-10-1080,16 27 1,10 6 284,5 11 0,5 7 1,1 0 24,1-4 1,0 1 0,0 1 0,-3 4 0,-1 2 0,-2 0 0,3-1 0,0 0 0</inkml:trace>
  <inkml:trace contextRef="#ctx0" brushRef="#br0" timeOffset="205020">29205 15939 8162,'-11'-19'1889,"-25"12"-1889,8 17 0,-1 9-225,-8 6 1,3 7-496,6 11 0,11 3 585,16-6 0,13-4 180,20-3 0,12-10-105,-7-16 0,5-8 1,0-4-267,2-6 0,-1-7 0,-3-3 356,-8 1 0,-2-4 0,-10-5-88,-10-9 1,-9-5-1,-10 5 28,-9 11 0,-7 4 0,-4 3-90,-5-2 0,-5 4 1,2 9-151,-16 15 0,11 15 45,24 9 0,15 4 90,26 1 0,17-5 135,0-10 0,6-3 0,2-6-81,-7-7 1,2-4 0,1-3 0,-2-2 327,-3-2 0,1-3 1,-3-2-1,-2-3 172,5-9 1,-4-4 0,-6-3 202,-7 3 1,-4-3 0,-7 1-713,-10-10 0,-9 5-271,-16 4-899,-19 37 900,21 33 315,15-9 1,7 2 521,8 3 1,6-1-478,4 1 0,1-1 45,-3-2 0,-1-2 135,7 14-630,-17-8 450,5-23 0,8-2 0,13-11 0</inkml:trace>
  <inkml:trace contextRef="#ctx0" brushRef="#br0" timeOffset="205304">30433 15815 7533,'7'-37'659,"0"1"1,-11 6 0,-9 8-1155,-19 16 0,-9 12 525,8 1 0,-3 3 0,1 3-359,-3 2 1,1 2-1,3 2 239,-10 10 0,15 5 129,28 8 0,17 0-159,4-15 0,7-1 0,3-2 210,1-2 0,3-1 0,1-1 0,-1-2 222,4 2 1,-2-3 0,-10-3 947,-12-1-1260,-38-13 0,-26-7 0,-1-2 0,14 4 0,0-2 0,-1 0 0,-2 0 0,-9 2 0,0-1 0,-1 0 0,1 0 0</inkml:trace>
  <inkml:trace contextRef="#ctx0" brushRef="#br1" timeOffset="225787">14430 16844 13381,'0'-46'-760,"11"5"1537,-3 16-158,10 0 116,-6 11-407,6 4-230,18 26-412,-12 1 1,3 3 149,-2 0 0,3 1 0,-1 2 92,-1 3 0,-1 2 0,1-1-119,1-3 0,0 0 0,-1-2-14,5 5 1,0-4-51,-4-11 1,1-7 141,-1-13 0,1-7 59,3-4 1,-1-2 450,-1-2 1,0 1 156,1 4 1,1 11-116,-6 19 1,-1 10-366,4 9 0,-1 4-34,-4-5 0,1 1 0,2-2-117,2-5 0,2-2 0,1-5-101,15 0 1,3-10-25,-2-13 0,-2-7 0,-9-5 0,-3-3 20,-2 1 1,-1 1 285,-3 4 1,1 6 227,-3 11 1,1 7 20,9 6 0,1 3-61,1 2 1,2-1-237,-6-6 1,3-2 0,0-4-287,1-6 1,1-3 0,0-3-57,3-2 1,2-2-1,-3-1 2,-7 0 0,-1-2 1,-1 1 72,11-6 1,-5 4 383,0 11 187,-17 15 0,0 5-227,4 7 1,2 2-153,0-5 0,3 0 0,3-2-133,3-3 0,3-1 1,1-5 57,-1-6 1,0-3-1,0-3 10,-2 0 1,-1-2-1,-1-2-24,4-7 0,-2 5-86,-7 14 0,-3 8 308,-1 10 0,-2 7 53,-3 0 1,-1 3 0,3-1-223,3-2 0,2-1 0,2-3 62,1-4 0,2-2 0,1-6-210,14-8 0,0-11 129,-5-10 1,-4-7-28,-8-2 0,-3-1 169,-5 4 1,-2 6 423,5 13-157,-11 18 0,1 7-258,7 3 0,4 3-76,-3-6 1,3 1-1,1-3 41,2-5 0,1-3 0,1-2-237,12 3 1,0-3-293,-8-10 0,-2-1 128,-7 3 1,-2 1-90,18 13 408,-17-1 1,-2 2 29,-3-3 0,0-1 216,23 9 751,-24-31-751,-7-9-35,-12-15-464,5 16 144,2 3 295,5 11 44,1 0 443,-1 0-231,-5 0-127,4 0-43,-10 0-8,10 0-14,-9-11-125,-8-8-420,-13-19-31,2 14 1,-3-1 152,-7-8 0,-1-2 92,-3-2 0,-2-1-44,8 6 0,-2-2 1,-1 2 117,-1 2 0,-3 0 1,1 0 30,-1-2 1,-1-2-1,-3 2 96,6 10 1,-2 0 0,-1 1 0,0 0-332,0-1 1,-1 0-1,-1 0 1,-1 1 250,-4-2 0,-1 0 0,-1 0 0,-1 0 32,6 3 0,0 1 1,0-1-1,-1 0 0,1-1-259,-3-1 0,0-1 0,0-1 0,0 0 0,0 0 311,-2 0 0,0-1 1,-1 0-1,1 0 1,0-1-78,1-1 0,0-2 1,0 1-1,0-1 0,0 0 17,0 1 0,0-1 0,0 1 0,1-1 0,0 0 29,1 1 1,2-1 0,-1 0 0,1 1 0,0-1-4,2 1 0,0-1 0,0 1 1,1-1-1,0 1-3,1 1 1,0-1-1,1 1 1,1-1 0,0 1-50,-3-3 1,1-1 0,0 2 0,0 0 16,2 3 0,0 0 1,0 2-1,2 1 156,-1-2 1,3 2 0,1 3-174,-1 3 0,5 2 60,0-1-867,27 16 2087,7 0-1155,2 0 1338,4 0-621,-11-11-540,-1-9-60,-12-6-185,-1 2-1076,0 17 435,2 25 452,5 15 307,5 11-21,2-7 618,6-12-629,-7-13-643,5-12-73,7-23 25,4-2 0,5-5 558,-5 1 1,2-1 0,0 1-1,6-6 1,0 1 0,-1-1 0,0 1-1</inkml:trace>
  <inkml:trace contextRef="#ctx0" brushRef="#br1" timeOffset="233320">14690 17240 17266,'-18'-32'-820,"-1"0"1,1 0 0,3-11 0,13 2-195,25 6 0,11 4 1256,-9 9 1,2 1-1,-1 0-14,14-11 0,-4 1 239,-11 8 0,-7 2-47,-13-2-720,-13 67-502,18-10 722,2 5 0,8-1 51,16-13 0,8-6-63,-11-5 1,2-1 0,3-3-224,9-1 1,2-3-1,2-1 319,-11-1 1,1-1-1,0-1 1,1 0-110,5-2 1,1-2 0,1 0 0,-1 0 365,-2 1 1,0 0 0,0 1 0,-2 1-26,-5 0 1,0 0 0,-1 2-1,-3 3 92,3 3 1,-2 2 0,-5 6-242,4 17 0,-5 6-325,-11-12 1,0 1 0,2-2-114,6 1 1,4-2-1,3-4 219,10-3 1,5-5 0,2-4 123,-8-7 0,1-4 1,1-3-1,-1 0 82,-4-1 1,0-2 0,-2-1 0,-2 1 130,4-3 1,-2 0 0,-5 2 534,-4 2 1,-6 7-183,-5 41-698,-3-7 1,4 1-24,6 4 1,6-3 130,-3-15 0,4-3 0,2-4-87,2-3 0,2-5 1,1-2 159,-3-5 0,0-4 0,-1 1-46,15-5 0,-2 2-6,-8 3 0,0 5-16,-7 3 1,1 3 0,1 3 194,2 5 0,1 2 0,1-1-62,-2-3 1,2-1 0,1 0-1,-1-1 3,8 4 0,0-1 0,-1-3 71,-5-3 1,0-3-1,-4-3 239,-1-2 0,-5-2 356,-2 0-946,-23-10-701,-12 4 430,5 0-569,-5 2 1166,6 5-41,0 0 64,0-6-1130,0-1-17,-5-11 362,-8-12 518,0 7 0,-4-4 199,-1-2 1,-2-4-1,-3-1-419,1 4 1,-3-1 0,-1-1-1,0-2 162,2 1 0,-1-3 1,-1 0-1,0-1 0,0 0-313,-2-2 1,0-1 0,-1 0-1,0 0 1,0 0 467,4 4 0,0 1 0,-1-1 0,1 0 0,-1 1 0,0 0-62,-4-4 0,-1 1 0,0 0 0,-1 1 1,0 1-215,1 1 1,-1-1 0,0 2 0,-1 2 0,-1 3 68,-1 6 0,-1 3 1,-2 1-1,3 2 0,1 0 38,-4-6 0,3 2 1,0 6-1,-3 8 1,0 6-1,5 3 1,-11 12-1</inkml:trace>
  <inkml:trace contextRef="#ctx0" brushRef="#br1" timeOffset="234201">9148 17687 26833,'49'0'60,"0"0"1,0 0-1,-7 1 1,2 1 0,2 1-1,2-1 1,3 0-56,-7 0 0,2-1 1,3 0-1,1-1 0,1 1 1,1 0-1,1 0 1,0 1-304,-9-1 0,1 1 0,0 0 0,1 1 0,0-1 0,1 1 0,0-1 0,1 0 1,0 0-1,1 0 0,-1 0 94,-2-1 0,0 0 1,1 0-1,-1 0 1,2 0-1,-1-1 1,1 1-1,0-1 1,0 1-1,1-1 1,0 0-1,0 1 1,0-1 103,-3 1 0,1-1 1,-1 1-1,1 0 1,0-1-1,1 1 1,-1-1-1,1 1 1,0-1-1,0 0 1,0 1-1,1-1 1,-1 0-1,1 0 1,0 0 87,-3 0 1,1-1-1,-1 1 1,1-1-1,-1 1 1,1-1-1,1 1 1,-1-1-1,0 0 1,1 0-1,0 0 1,0 0-1,0 0 1,0 0-1,0 0 1,0 0-1,1 0-8,-1 0 0,0 0 0,1 0 0,-1 0 0,1-1 0,0 1 0,0 0 1,0-1-1,1 1 0,-1-1 0,1 1 0,-1-1 0,1 1 0,-1-1 1,1 1-1,0-1 0,0 1 0,0 0 24,-1-1 1,0 1 0,-1-1 0,2 1-1,-1 0 1,0-1 0,0 1 0,1 0 0,-1-1-1,0 1 1,1-1 0,0 1 0,-1 0-1,1-1 1,0 1 0,-1 0 0,1-1 0,0 1-1,0-1-16,-2 1 0,0 0 0,0 0 0,1-1 0,-1 1 0,1-1 0,-1 1 0,1 0 0,-1-1 0,1 1 1,-1 0-1,1 0 0,0-1 0,-1 1 0,1 0 0,0 0 0,-1 0 0,1-1 0,-1 1 0,1 1 28,-1-1 0,1 0 0,0 0 1,0 0-1,-1 0 0,1 0 1,0 0-1,0 0 0,-1 0 1,1 1-1,0-1 0,-1 0 1,1 1-1,0-1 0,-1 1 1,1 0-1,-1-1 0,0 1 1,1 0-1,-1 0-15,1 0 1,1 1-1,0-1 1,-1 1-1,1-1 1,-1 1-1,0 0 1,1 0-1,-1 0 1,0 0-1,0 0 1,0 0-1,0 0 1,0 0-1,0 0 1,-1 1-1,1-1 1,-1 0-1,1 0-1,0 0 1,0 0 0,1 0-1,-1 0 1,0 0 0,0 0-1,0 0 1,0 0 0,0 0-1,0 1 1,-1-1 0,1 0-1,-1 0 1,0 1 0,0-1-1,0 1 1,0-1 0,-1 1-12,4 0 0,-1 0 1,0 0-1,1 0 0,-1 1 1,-1-1-1,1 1 0,0-1 1,-1 1-1,0-1 0,0 1 1,-1-1-1,1 1 0,-1-1 1,0 0-1,-1 0 0,4 0 1,-1 0 0,0 0 0,0 0 0,0 0-1,-1 0 1,1 0 0,-2 0 0,1-1 0,-1 1 0,-1 0-1,1-1 1,-2 1 0,0-1-64,5 1 1,0-1 0,0 0-1,-1 0 1,-1 1 0,0-1 0,-1 0-1,-1 0 1,0 0 0,-2-1 0,-1 1 80,5 0 1,-1 0-1,-1 0 1,-1 0-1,-2 0 1,-1 0 0,-3-1-1,-1 0 1,12-1-1,-2 0 1,-6 0-1,-6-2 1,-7 0 0,1-1-1</inkml:trace>
  <inkml:trace contextRef="#ctx0" brushRef="#br0" timeOffset="387286">23714 14340 7353,'0'13'1709,"11"-1"-1709,8-18-270,7-1 540,5-5-180,-17-1 719,2 7 91,-4-5-540,13-18-360,-9 5 0,0-3 30,-2-3 0,1-4 0,-1 0-201,-1-3 0,-1-1 1,1-1 170,3-6 0,0 0 0,0-2-130,-3 11 1,-1-1 0,0 0 0,1 0 174,2-1 0,0 1 0,1-1 0,0 1 0,1-2 0,0 0 0,0 0 0,1 0-90,0-1 0,1 0 0,-1 0 0,1 1 45,1-1 0,0 1 0,0 1 0,0-1-68,1 0 1,0 0 0,1 0-1,1 0-170,3 0 0,1 0 0,1 1 0,1 0 260,1 1 1,0 1 0,2 0-1,2 2-187,-3 4 0,3 1 0,0 1 0,1 0 0,1 1 201,2-1 0,0 2 0,1 0 0,0 0 0,1 1-18,2-1 0,1 1 0,-1 1 0,2-1 0,-1 1-36,0 0 0,0 0 0,0 1 0,1 0 0,-1 0 54,0 1 0,0 1 0,0-1 0,0 2 0,0-1 0,-1 0 0,0 1 0,0 0 0,1 1 0,0 0-18,3 0 0,1 1 0,0 1 0,0 0 0,0 1-18,0 1 0,-2 0 0,2 1 0,-1 1 0,1 1 0,-6 3 0,0 1 0,0 0 0,0 1 0,1 1 0,-1 0 0,5 0 0,1 1 0,-1 1 0,0 2 0,0 1 18,0 3 0,-1 1 0,1 2 0,0 2 0,-1 0-18,1 1 0,0 1 0,-1 1 0,0 2 0,0 0 0,0 1 0,0 2 0,0 0 0,0 1 0,0 0-15,-6-1 0,0 0 0,1 0 0,-1 1 0,0 0 0,1 0 0,-2 0 0,1-1 0,-1 1 0,0 1 0,1 0 0,-1 1 0,1 2 0,1 1 0,0 0 0,0 1 0,-2 0 0,-1 0-3,1 1 0,-1-1 0,-2 1 0,0 1 0,1 1-18,2 4 0,0 2 0,0 0 0,-2 1 0,-2 1-54,1 3 0,-4 1 0,-1 1 0,1 1 126,-4-5 0,0 0 0,0 2 0,0-1 0,0 1-36,-1-1 0,0 2 0,0-1 0,0 0 0,-1 0 36,-1-1 0,0 0 0,0 0 0,0-1 0,-1 0 76,7 7 1,-1 0-1,1-1 1,-1 0-28,-1-1 0,-1-1 1,1 1-1,-1-1-63,-2-2 1,0 0-1,0 0 1,0-1-23,0 1 0,0 0 0,0-1 0,0 0 81,-3-3 0,1-1 1,-2 0-1,-1 0-111,3 7 0,-2 0 0,-1-2 737,6 9 0,-4-4-437,-8-8 0,-3-3 1375,1 7-745,-6-19 1303,-6-13-1753,0-10-1235,0-2-295,0-6-2197,0 7 3266,-11 28 1,-3 7 0,2-2 0,-1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54:10.400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4376 1512 7533,'-21'-16'0,"-1"-1"0,-12 8 0,-3 6-270,4 5 0,-2 4-199,-5 3 1,-5 2 0,1-1 588,0 0 0,0-2 0,-2 0-273,2-1 1,-2-1 0,-2 0 0,0 0 223,6 0 1,-1 0 0,0 0 0,-1-1 0,-1 1-216,5-1 0,0 0 0,-1 0 0,-1 0 0,0 1 0,-1 0 129,-4 1 0,-1 1 0,-1 0 0,0 1 0,0 0 0,1 0 0,2 0 0,0 0 0,0 0 0,0 1 0,-1-1 0,-1 1 53,0-1 1,-1 0-1,-1 0 1,0 0 0,0 0-1,1-1 1,2 1-9,0 0 0,3 0 0,0 0 0,0-1 0,0 0 0,-1 0 15,-2-1 0,-2 0 0,0 0 0,0-1 0,2-1 0,2 0-88,1 0 0,2-1 0,1-1 0,2 0 0,-1 0 178,-3-1 0,1 0 0,1-1 0,1-1 35,-5 0 1,2-2 0,1-1-111,6-1 0,2 0 0,-1-1-15,-14-1 0,1-1-255,15 1 0,0-1 0,0 2 30,-4 2 0,-1 1 1,1 0 549,3-2 1,1 0-1,-1 1-160,-6 2 0,-2 1 0,4-1 149,-1-1 1,4-1 904,-1 3 1,5 0-1445,8 0 391,34 0-570,10 5 347,21-3-33,-15 1 0,2-1 90,6-4 0,4-1-75,-3-1 0,2 0 0,4-1-379,-1 0 1,2-1-1,3-1 1,1 1 390,-3 0 0,2 1 0,0 0 0,2 0 0,1 0-301,-3-1 0,2 1 1,1-1-1,0 1 0,1 0 1,-1 1 318,-5 1 0,1 1 0,-1 0 0,1 0 0,0 1 0,-1-1 0,1 0 25,-1 1 1,1-2 0,-1 1-1,1 0 1,-1 1 0,1 0-1,-1 0-25,1 2 0,0 0 0,0 1 0,0 0 0,0 0 0,0 0 0,0-1-30,5 1 0,0-1 0,0 0 0,-1 0 0,1 1 1,-1 0 29,0 0 0,0 1 0,0 1 0,-1-1 0,1 0 0,-1 0-205,-1-1 1,0-1-1,-1 0 1,0 0 0,0 0-1,0 0 220,-2 0 0,0 0 0,0 0 0,-1 0 0,0 0 0,0-1-146,3 1 1,0-2-1,-1 1 1,0 0-1,-1 0 153,7 1 1,-1 1 0,-1-1-1,-2 1 203,1 0 0,-2 0 1,-3 1-316,7 0 0,-7 0 1890,-1 3-810,-36-6 1217,-36-11-1982,-2 5 0,-4-2-225,6-2 0,-2-3 0,-1 0 119,-6 2 0,-3 1 0,-1-2-209,5 1 0,-1-2 0,-1 1 0,-1 0-280,3 3 0,-1 0 0,-1 0 0,0 1 0,-2-1 325,2 1 0,0-1 0,-1 0 0,-2 1 0,1 0 1,-1 0 59,-4 1 0,-2 0 0,1 1 0,-1 0 0,-1 0 0,1 0 36,6 0 0,-1-1 1,0 1-1,0 0 0,1 0 1,-1 0-1,0 1 54,-6 1 0,0 0 0,-1 1 0,2 0 0,-1 0 0,2 0-45,3-1 0,1 0 0,1 0 0,0 0 0,0 0 0,-1 1-15,-4-1 0,0 0 0,-1 0 0,0 0 0,1 0 0,2 0-81,-2-1 0,3 1 0,0-2 0,0 1 0,-1-1-265,4 0 0,0 0 0,-1 0 1,1-1-1,0 1 0,2 0-59,-11-1 0,1-1 1,2 2-1,0 0-234,4 2 1,0-1-1,1 2 1,1 3 165,3 3 1,2 2 0,-1 1 0,2 3 427,-1 3 0,1 2 0,1 1 0,3 1 0,-1 3 0,4 1 0,0 1 0,1 3 0,1 0 0,-1 0 0</inkml:trace>
  <inkml:trace contextRef="#ctx0" brushRef="#br0" timeOffset="7250">3533 3322 7533,'-31'-17'1169,"16"8"-629,-7-9-91,21 12-269,1 6 0,12 11 180,24-3-270,-7 1 0,4 0 120,-3-2 0,4-1 0,1-1-355,1 0 1,2 0-1,1-1 1,1 2-261,5 0 0,2 2 0,1 0 1,1 0-18,-3-1 0,2 1 0,1-1 0,0 1 0,0-1 392,-7-1 0,1-1 0,-1 1 0,1-1 0,0 1 0,0-1 30,3 1 0,0 0 0,0 1 0,1-1 0,0 0 0,-1-1 30,2 0 0,-1-1 0,0-1 0,1 1 0,-1 0 0,2 1-5,-7-1 1,2 1 0,-1 0-1,1 0 1,-1 1 0,0-1 0,0 0-26,5 2 0,0-1 0,-1 0 0,0 1 0,0-1 0,0 1 149,0 0 1,0 0 0,0 0 0,-1 1 0,0-1 0,-2 1 49,2 1 1,-1-1 0,-2 1 0,0 0-1,-1-1-132,5 1 1,-1-1 0,-2-1-1,-2 1-37,2-1 0,-2-1 0,-4 0-30,5 0 0,-6-1 270,6-5 853,-25-6-763,-24-6 1333,-13-13-1873,-7-7 942,-4-5-1031,5 0 269,6-6 359,-5 5-179,10-5-90,2 11 180,1 7-720,10 8-269,-5 21 449,6 26 270,0-3 0,0 4 45,0 9 0,0 1 45,-2 3 0,-1-1 179,-1-7 1,1-2-270,-4 16 450,1-27-180,12-17-270,1-17-90,11 2-360,12-8 180,8 4 315,-11 5 0,2-2 90,-1-1 0,0-2 180,-4 0 0,-2-1-495,13-16-1439,-33 11 1619,-5 6 0,-15 19 0,6 8 0</inkml:trace>
  <inkml:trace contextRef="#ctx0" brushRef="#br0" timeOffset="8250">6756 3768 7533,'-31'-12'359,"11"-1"-179,9 12 180,11 13-360,11 15 360,3 4 180,16-12-181,-3-8-179,-3-16-90,-11-18-360,-13-5 1,-13-9-91,-6 12 360,-6 29 180,12 22 269,7 20 361,18-2 89,13-19-269,1-31-630,-6-26-45,-12 8 0,-5-3-135,-10 1 0,-3 2-629,-5-14 629,-15 42 90,10 35 315,15-13 0,4 2 179,-1 1 1,5-3 855,15-1-991,-10-37-988,3-21-1980,-22-6 2699,8 8 0,-8 26 0,11 12 0</inkml:trace>
  <inkml:trace contextRef="#ctx0" brushRef="#br0" timeOffset="9818">6942 3929 7533,'-13'-6'899,"-4"5"-359,10-10-270,0 10-270,2-5-180,5 12 270,0 12-90,2 10 0,1 8 30,1 6 0,0 5 0,1 5-424,-2-12 1,1 4 0,0 2-1,0 2 1,1 1 0,-1-1 393,1-1 0,0 0 0,0 1 0,0 0 0,1 1 0,0 2 0,-1 0-294,0-6 0,0 2 1,0 1-1,1 0 0,-1 1 1,1 0-1,-1-1 1,1 1-1,1-1 294,-1-1 0,1 1 0,1-1 0,-1 1 0,1-1 0,-1 0 0,1 0 0,0-1 0,0-1 11,0 2 0,0-1 0,0-1 1,0 0-1,0 0 0,0-2 1,1 1-1,-1-2-49,1 9 1,1 0 0,0-1 0,0-2 0,-1-2 0,-1-4 172,1 0 0,-1-3 0,-1-4 0,-1-3 179,1 8 1,-3-9-135,-4-15 1099,0-32-2088,-5-16 1777,4 8 0,1-3-1148,-3-6 0,0-1 465,0 2 1,0 1-286,1-8 0,-2-1 0,-4-1 0,-2 1 135,-4-5 0,-3 2 225,-3 0 0,-4 4-135,0 13 0,-3 7 224,-17 8-449,19 32-90,25 10-179,31-6 313,-5-19 1,4-5-45,7 0 0,2-3 45,0-5 0,-2 1 180,-6 5 0,-6 6-45,-5 25-660,-28 0 0,-12 7 1,1-2 479,-1 6 0,-2 0 0,-3-1 0,-5 3 0,4-4 0,4-4 0,0-1 0</inkml:trace>
  <inkml:trace contextRef="#ctx0" brushRef="#br0" timeOffset="34083">31871 1214 7533,'-18'-23'-540,"0"0"0,-10-7 585,8 6 0,-1 1 315,-5-2 90,-4 0-90,-1 0 269,0 0-179,-1 1 0,-4 4-360,21 3-90,-2 10-270,34 7 135,7 5 0,6 2 75,4 1 0,5 1 0,5-1-286,-5-2 1,3-1 0,3 1 0,2-1 0,0-1 409,-6 0 0,2-1 1,0 0-1,2-1 0,0 1 1,0-1-1,1 0-270,-3 0 1,0 0-1,2-1 1,0 1-1,-1-1 1,1 0-1,-1 0 1,0 0 230,5 0 1,-1 0 0,1 0-1,-1-1 1,0 1 0,-2 0 0,-2 0-9,8 0 1,-1 0 0,-2 0 0,-2 1 0,-4 0 42,9 1 0,-4 2 0,-7-1 165,-6-1 0,-16 1-135,-32 1-90,-11-3 0,-8-4-45,-15 0 0,-5-1-75,8 2 0,-2 1 0,-1 0 148,7-1 1,-1 1 0,-2 0 0,-1 1-29,3-1 0,-3 2 0,0-1 0,-1 1 0,-1 0 109,4-1 0,-1 1 0,-1 0 0,0 0 0,0 1 0,0-1-94,-2 1 0,-1 0 0,1 0 0,-1 0 0,0 0 0,1 0 0,1 0 0,0 0 0,-1 0 0,1 0 0,2 0 0,0 1-101,-2 1 0,2 0 0,0 0 1,2 0-1,2 0 116,-12 2 0,2-1 0,6 0-30,-1 1 0,8-1-90,7-1 1295,41-5-1025,12 0 0,6 0-135,17 0 0,5 0 147,-17 1 1,2 0 0,2 1-1,0 0-215,8-1 1,1 1 0,1 0 0,0 0-116,-5 0 0,1 0 1,0 1-1,0-1 1,0 1 137,-1 0 0,0-1 0,1 1 0,-1-1 0,-1 0 22,9 0 1,-1 0-1,-1 0 1,-3-1 40,4-1 1,-3 0 0,-4 0-19,3 0 0,-8-1-45,-3-5-180,-31 6 797,-28 0-752,-7 0 0,-7 0 105,2 2 0,-5 0 0,-3 0-47,4-1 0,-3 0 0,-2 1 0,-1-1 0,1 1 77,4-1 0,0 1 0,-1-1 0,0 0 0,-2 1 15,-2-1 0,-2 0 0,-2 0 0,0 0 0,2 0 0,3-1-139,-6 1 1,2-2 0,2 1 0,0 0 100,2 0 1,0 0 0,2 0 0,5 0-203,-10-1 0,15 2 45,27 5 450,33-4 0,21-3-181,-12 2 1,3 1 0,4-1 0,2 0-262,-7 0 0,1-1 0,2 0 1,1 0-1,1 0 0,0-1 274,-2 1 1,2 0 0,0 0 0,1 0 0,0 0 0,-1 0 0,-1 0-58,6 1 0,-1-1 0,1 0 0,-2 0 0,-1 0 0,-1-1 243,1 1 1,-2-1 0,-1 0 0,-2-1 0,-3 1-229,6 0 0,-4-1 0,-8-2 1126,2-8-1456,-64-1 45,-6 6 0,-8 2 165,1 3 0,-5 2 0,-2 1-278,3-1 1,-1 2 0,-1-1 0,-2 2 355,6 1 0,-1 1 0,0 0 0,-1 1 0,0-1 17,-3 0 1,0 1 0,0-1 0,0 0 0,2 0-36,3-1 0,1 0 0,0 0 0,2 0 0,2-1 393,-2 2 1,1 0 0,2-1 0,4-1-394,-17-3 0,14 1 110,26 5 610,60-6-600,-7-1 0,9-1 0,3-1-402,-13 2 0,2 0 0,2-1 0,1 1 0,1 0 297,0-1 0,2 1 0,2 0 0,0 0 0,0 0 0,-1 0 30,1 0 0,0 0 0,-1 0 0,1 1 0,-1-1 0,-2-1 15,-3 1 0,-1-1 0,0 0 0,-1 0 0,-1 0 0,-3 0 357,5 1 1,-2-1-1,-3 1 1,-3-3-148,17-4 0,-23-2-543,-52-2 243,-4 8 0,-9 2 0,-3 1-15,-4-1 0,-3 1 0,-3-1 0,-2 1-238,8 0 1,-1 0 0,-2 1 0,-1-1-1,0 0 1,0 0 256,4 0 0,-1 0 1,-1 0-1,1 0 0,-1 1 1,2-2-1,0 1 11,-4-1 0,1 0 0,0 0 0,2 0 0,0-1 0,3 2 206,-7-2 0,0 1 0,5 0 0,7 2-1830,3 0 1,14 5 1599,44 25 1,4-13-1,4 1 1,-6 6-1,1 0 1</inkml:trace>
  <inkml:trace contextRef="#ctx0" brushRef="#br0" timeOffset="45533">16450 5094 7533,'-6'-36'329,"0"1"1,5 4 0,6 1-240,6-5 0,8 3-270,11 5 0,9 5-613,1 8 1,5 2 0,4 1 720,-13 2 0,2 1 0,1-1 0,2 1 1,3-1-274,-4 3 0,2-1 1,2 0-1,1 1 1,1 0-1,2 0 1,-1 0 364,-3 2 0,1-1 0,0 0 0,2 1 0,0 0 0,1 0 0,0 0 0,1 0 0,1 0-78,-3 0 1,1 0 0,0 1 0,2-1 0,-1 0 0,2 1 0,-1 0 0,1 0-1,0 0 1,0 0 0,0 1 112,-5 0 0,-1 1 1,1-1-1,1 1 1,-1 0-1,1 0 0,0 0 1,0 1-1,-1 0 1,1-1-1,-1 2 0,0-1 1,0 1-137,1 0 1,1 0-1,-1 0 1,1 1 0,-1 0-1,0 0 1,0 0 0,0 1-1,-1 0 1,0 1 0,0-1-1,-1 2 72,5 0 0,1 0 0,0 1 0,0 1 0,-1-1 0,-1 2 0,-1-1 0,-2 1 0,-1 1 0,-2 0-39,10 4 1,-2 0 0,-2 1-1,-3 1 1,-1 0 0,-2 0-43,8 5 0,-1 0 0,-5 0 0,-8 0 672,-2 6 0,-11-4-312,-6-2 2485,-12-15-2576,-6-34 910,0 6 0,0-5-1119,-4-4 0,-2-3 0,-1-1 120,1 1 0,0 0 0,-2 0 789,-4-2 1,-1-1 0,0 2-521,-2-12 1,-1 5-270,1 15 0,-1 4-180,-8-18-180,-7 30-89,-11 6 359,16 15 0,1 4 44,-5 2 1,3 4 90,3 10 0,4 3 0,3-3 0,4 0 0,4 7 0,5 0 225,10 11-315,1-18 0,5-5-225,9-11 0,6-5-60,7 1 0,4-1 0,3-3 240,-3-3 0,3-3 0,0 1 0,-1 0 0,10 5 0,-1 1 0,0 0 0,-1-1 0,1-1 0,0 1 0</inkml:trace>
  <inkml:trace contextRef="#ctx0" brushRef="#br0" timeOffset="46401">16773 4648 7533,'17'-45'305,"1"-1"1,0 1 0,-4 10 0,-1 3 0,2 1-261,8-8 0,-4 6-135,-12 10-630,-48 39 495,10-3 0,-4 2 247,3 0 1,-3 4 0,-1 0-1,1 0-273,-3 1 0,1-1 1,-2 2 294,-1 1 1,-1 1 0,-1 0 0,3-2 15,1 0 0,1-1 0,2-1 165,2 0 0,1 0 0,3-2-45,1-4 0,8-1 270,15-1-1,40-6-359,5 1 0,6 1-150,-5 1 0,4 3 0,1 0-152,-5-1 0,1 1 0,1 1 0,1-1 176,-5-1 0,1 0 0,1 1 0,-2-1 0,-2 0 36,10 3 0,-3 1 0,-1-2 30,-3-1 0,0 0 0,-9-10 2068,-1-28-1739,-20-5 1,-9-5-480,-9 1 0,-8-1 1,-4 1-158,-4 1 0,-4 1 1,-2 5-1,2 6 1,-2 5-1,-1 4 0,-5 11 1,1 0-1,0 1 1</inkml:trace>
  <inkml:trace contextRef="#ctx0" brushRef="#br0" timeOffset="48533">21631 3371 7443,'-13'-6'899,"1"-6"-629,12 6 0,0-7-360,0 6-90,0 2 270,-16 16 90,-10 3-90,2-2 0,-2 0 0,0 1 0,1-1-180,-13 2-90,9-3 270,44-17-180,23-17 135,-2 7 0,4-1-45,-8 4 0,2-1 0,-1 3 0,15-5 0,-1 7 0,4 10 0,-4 9 0,-13 2 0,-3 3 135,-4 1 0,-6 1 674,-3 7-89,-29-24-720,-15-18-225,-2 7 0,-5 1-45,-6-3 0,-3 1 210,10 6 0,-2 2 0,0 2 150,-2 2 0,1 2 0,-1 1-60,2 2 0,0 2 0,3 1-120,-3 4 0,3 2-45,4-2 1,8 1-136,17 5 270,21-12 629,31-6-539,-19-7 0,1-4 0,8-1 0,0-2-225,1-2 0,0 1-45,-3 4 0,0 2 135,-9 2 1,-2 3 223,9 10 181,-29 1-270,-25 5-135,-5-5 0,-4-1 45,-7 0 0,-2 0-90,-5 3 0,1 0-45,1 0 0,3 1 0,12 2 1,3 1-316,-3 6 540,53-6 45,-4-14 0,3-4 44,7-3 1,0-3 45,-5-4 0,-4-2-405,10-9 180,-45 14 0,3 13 0,-23 11 0</inkml:trace>
  <inkml:trace contextRef="#ctx0" brushRef="#br0" timeOffset="50867">20937 2628 7533,'-30'-39'1799,"37"-3"-1350,3 0 1,7-2-45,10 7 0,5 4-46,2 5 1,0 5 450,10 5-2294,-25 38 0,-2 12 1484,1 11 0,-1 5-254,-3-8 0,0 3 0,3 1 411,0-4 1,2 2-1,2-1 1,0-2-136,-1-6 1,1-1-1,0-2 1,1 1 22,1 1 0,1 0 0,0-1 0,-1-4 0,10 8 0,-3-8 229,6 2 86,-25-23-270,-16-12-540,-2 5 361,0-21 178,7-10 289,7 3 1,4-4-334,4-4 0,1-2 0,1-2 0,-1 1 90,-2 7 0,-3 3-46,0-7-628,-33 42 314,8 18 0,1 9-45,-7 11 0,1 4 90,7-15 0,0 1 1,6-2 179,8 9 0,5-6 0,5-3 0,23-27 0</inkml:trace>
  <inkml:trace contextRef="#ctx0" brushRef="#br0" timeOffset="51767">21693 3086 7533,'-30'0'-450,"9"0"810,-2-11 179,21-13-269,14-2 0,5-4-90,2 2 0,2-3 0,3-2-486,1 0 0,3-2 1,1-1-1,0-2 360,-3 4 0,1-1 0,0 0 0,0-1 0,-1 0 0,0 0 0,0 0 0,0 0 0,-1 0 0,-1 2-122,-2 1 1,0 0 0,-2 2-1,-2 2 199,10-12 0,-16 12-401,-41 23 0,5 16 0,-4 5 315,-14 3 0,-3 2 15,14-2 0,-1 1 0,1 0 75,-11 1 0,2-1-90,4 3 0,4-2 45,0-7 781,32-7-691,38-13-225,-13 3 0,2 1 0,2 1 0,-1 4-45,14 16 270,-11 8 269,-12 0-359,10-13-90,14-37 0,-8 1 0,-11 2 0,-1 1 0</inkml:trace>
  <inkml:trace contextRef="#ctx0" brushRef="#br0" timeOffset="52450">21619 3483 7533,'-40'-26'2698,"11"8"-2968,35 23-359,2 31 179,1 3 0,0 7 405,-5-10 0,-2 3 0,1 3 0,0 1-350,1 0 1,0 1-1,1 2 1,0 1-1,1-1 485,-1-4 0,1 0 0,1 1 0,0 0 0,1-1 0,1-1-54,3 6 0,1 0 0,1-1 0,0-2 0,2-2 92,2 1 0,0-2 0,2-3 0,1-5-128,4-4 0,1-5 0,-2-4-270,14 2 180,-38-40-45,-17 4 0,-10 2 180,-10-4 0,-2 0 851,8 4 1,2-1-897,-7-10 194,52 5 0,15 0-239,6-3 0,6 2 15,-5 5 0,3 1 0,-2 7 120,8 7 0,-10 14-270,-22 12 0,-8 9 0,-2-1 180,-3 6 0,-6 1 0,-8-1 0,-5 2 0,-1-6 0,2-9 0,1 0 0</inkml:trace>
  <inkml:trace contextRef="#ctx0" brushRef="#br0" timeOffset="54100">23888 9865 7533,'-13'-31'-1170,"6"0"1620,-4 7 90,4 4 179,-5 8-539,0 12-270,-6 23 90,4 10-45,7-8 0,1 0-45,1 25 360,10-17-90,13-16 0,3-29 180,4-20 90,-13-12-360,-23 11-450,-9 16 180,-12 34-180,7 11 720,18 3 90,20-13-91,2-23 181,8-4-540,-16-8-450,-1 10-449,-12 7 539,5 7 360,-5 5 270,6-5 360,0-1-451,0-6-808,0 0-810,0 5 1439,0 2 0,-5 5 0,-2 1 0</inkml:trace>
  <inkml:trace contextRef="#ctx0" brushRef="#br0" timeOffset="58850">5653 4375 7533,'-23'-22'179,"0"0"1,-7-4 0,19 4-449,22 21-91,8 1 270,13 12 270,5 2 0,0 9-1,6-9-89,-19-6 0,1-3 0,6-5 0,0-6-90,6-11 0,1-7 30,-7-1 0,0-4 0,-1 1-60,-3 4 0,-1 1 0,0 0-60,10-15 0,1 11 0,-10 28 0,0 9 90,1 10 0,-1 6 135,1 6 0,2 1 45,2-6 0,3-9 135,-4-13 0,0-10-180,1-16 0,-2-9-135,-8 6 0,1-3 0,0 1-180,2-2 0,2 0 0,1 3 90,9-4 0,3 12 30,-8 20 0,1 8 0,-2 3 105,6 9 0,-3 6-129,-1 6 1,1 5 0,0-6 203,-5-12 0,0-4 0,2-3-1,6-2 1,3-4 0,0-7 30,3-12 0,1-9 0,-1-2-150,-4-2 0,-1-2 0,0 0-90,-5 4 0,0 0 0,1 0 0,-1 3-30,6-2 0,1 2 0,-1 6 30,-1 7 0,0 5 1,1 3 29,8 7 0,3 3 0,-4 3 60,-12 0 0,-2 0 0,3 1 120,9 1 0,2 0 0,0-6-61,-8-9 1,0-5 0,-1-3-30,0-2 0,-1-2 0,0-3-7,-1-3 1,0-3 0,-2 0-54,-2 1 0,-1-1 0,0 4-105,17-3 0,0 7 45,-3 11 1,1 9 89,-5 6 0,0 6 0,-2 2 149,-6 0 1,-2 1 0,1 0-120,4 4 0,2-1 0,0-5-30,-2-7 0,0-5 0,-1-6-45,6-8 0,-2-6 0,1-5 0,-5-7 45,-5-10 0,-4-4 211,-6 8 0,1 2-166,3-3 0,2 6 252,19 14-386,0 23 89,-11 13 0,-1 5-90,-6-8 0,2-2 90,8 3 0,1-9 45,-11-16 0,-1-8 134,1-6 1,-4-7-45,-8-7 0,-2-2-90,5 2 0,1 3-315,8-14-89,11 48 403,-16 2 1,1 5-45,5 16 0,1 2 90,-1-10 0,4-4 45,10-4 0,2-9-45,-7-13 0,-1-9 90,4-9 0,-3-5-180,-5-1 0,-2 0 0,-1 2 0,0 5-360,-1 8 0,2 8 270,5 13 0,0 10 45,2 9 0,2 6 165,-5-8 0,1 1 0,2-3-199,-1-2 1,1-2 0,2-5 138,2-4 0,2-5 0,-1-6 0,-2-7 0,-2-4 0,-1-2 30,6-5 0,-1-2-90,-12 4 0,1-1 0,-1 3-225,9-1 0,0 8 135,-3 7 0,1 8 135,6 12 0,-1 8 0,-7 6 0,1 2 135,-3-11 0,3-1 0,1-4-121,1-3 1,1-4 0,2-6-30,1-8 0,1-7 0,0-1-60,0-1 0,-1-1 0,-1-3 30,-8-2 0,-1-2 0,1 2-60,1 3 0,2 2 1,-1 3 59,10 0 0,0 8-30,-10 11 0,1 7 0,1-1 89,1-3 1,0 1 0,0 0 30,0 6 0,0 2 0,2-6-68,-3-7 1,2-4 0,0-2-1,0-3 38,9-4 0,0-4 0,1-2-360,-8 2 1,1 0 0,0-2 0,-2 0 329,4-3 0,-2-2 0,0 2 0,-4 3 0,0 0 0,-2 3-120,3 0 0,0 3-135,1 5 0,0 0 225,-4 0 0,-1 2 0,-4 3 0,-2 1 0,-1-3 0,0 1 0</inkml:trace>
  <inkml:trace contextRef="#ctx0" brushRef="#br0" timeOffset="67850">459 9791 7533,'-8'-28'1304,"1"-1"0,8-14-1304,15 20 0,5 4-180,19-1-180,-16 9 1,0 4 89,25 12 540,-10 1 0,6 2-91,-1-1 1,6 0 0,3-2-416,-11-3 0,3-1 0,2-1 0,1-1 0,0 1 311,-4-1 0,2 0 0,0 0 0,0-1 0,2 0 0,0 0-11,-2 0 0,1-1 0,2 0 1,-1 0-1,0 0 0,0 0 1,-2 1-35,1-1 0,0 1 0,-1-1 0,-1 1 0,1 0 0,-2 2 29,0-1 1,-1 2 0,0 0 0,-1 0 0,-1 1 0,-3-1-108,4 0 1,-2 1 0,-3 0 0,0 1 77,7 4 0,-2 2 0,-3-1-300,5-2 0,-5 1 135,-8 3 1,-4-1 1123,7-3-1079,-34 0 1821,-34-6-1686,5 2 0,-5 2-75,-1-2 0,-3 0 0,-1 0-215,-6 2 0,-1 1 0,-1-1 245,10-2 0,-1 0 0,-1-1 0,-3 1-18,-1-1 0,-4 0 0,-1 1 0,0-1 0,1-1 0,7 1 0,2-2 0,-1 1 0,-1 0 0,-4 0-451,-1 1 1,-6 0 0,-1 0 0,-2 1 0,2-1 0,2 2 0,6-1 341,-6 2 1,6 1 0,1 0 0,-3 0-1,-2 1 1,-4-1 0,1 1 0,2 1-1,6 1 1,8 4 0,0 1 0,0-1-1</inkml:trace>
  <inkml:trace contextRef="#ctx0" brushRef="#br0" timeOffset="75250">732 12084 7533,'-26'0'1394,"-1"0"0,1-6-1304,-14 5 180,40-4-90,24 16-225,0-4 0,7-1 75,3 1 0,5 1 0,3-3-498,-3-3 0,3 0 0,2-2 0,2-1 0,2-1 442,-3-1 0,2-1 1,2-1-1,1 0 0,1-1 1,2-1-1,-1 1-254,-9 2 0,1-1 1,0-1-1,1 1 0,1-1 1,0 1-1,0-1 1,1 0-1,-1 1 0,0 0 235,3-1 0,-1 1 0,1-1 0,1 1 0,-1-1 0,0 1 0,1 0 0,-1 0 1,0 0-1,0 0 45,-2 1 0,1-1 0,-1 1 0,1-1 0,-1 1 0,0 0 0,0 0 0,0 1 0,-1-1 0,-1 1-125,2 0 0,0 1 0,-1 0 0,0 0 0,-1 0 0,0 0 0,0 1 0,-1-1 0,-1 0 99,7 0 0,0 0 1,-1 1-1,0-1 0,-2 0 1,0 0-1,-2 0-147,1-1 0,-1 0 0,-1-1 1,-1 1-1,-3 0 0,-1 1-337,15-1 1,-3 1-1,-8 0 510,-3 1 0,-16-4 0,-26-6 0,-17-3 0</inkml:trace>
  <inkml:trace contextRef="#ctx0" brushRef="#br0" timeOffset="76484">1413 11055 0,'-26'-14'570,"-1"-1"0,-10-12 1068,9 8 0,2 1-584,7-2 355,8 10-1769,33 26 135,-2-4 1,4 2 194,3 4 0,2 3 0,2 1 8,7 2 0,2 0 1,1 4-2,-4-2 1,2 2-1,0 2 1,0 1 308,-6-4 1,0 1-1,0 0 1,-1 2-1,1 0-304,1 4 0,1 0 0,-2 2 0,1-1 0,-2 1 18,-2-2 0,0 1 0,-1-1 0,-1 1 0,-2-2-5,3 3 0,-2-1 0,-1-1 0,-1-1 215,-1 0 0,-2-2 0,-1-5 194,-2-3 1,-2-8 675,-5-15-547,-12-32-802,-1-13 411,-5 17 1,1 1-683,4-12 646,-5 9 164,17 17-180,3 8 180,22-1-180,-5-8 0,4-6-30,-1-2 0,3-5 0,3-4-570,-10 6 1,2-3-1,2-2 1,0-1-1,-1 0 1,0 0 524,-3 1 0,0 1 0,0-1 0,0 0 0,0 0 0,0-2-15,4-3 0,2-2 0,0-1 0,-1 1 0,-2 0 0,-2 3-91,2-6 0,-2 1 1,-2 3-1,-2 0 211,2-1 0,-2 1 0,-3 3 105,-4 0 0,-4 6-45,-5 3-270,-17 19-360,-1 10 3333,-11 7-2883,-7 8 537,-17 4-537,15-8 0,-3-1 179,-9 1 1,-2-1 45,5-1 0,1-1 45,-3-3 0,3-2 0,-3-3-180,15-5-900,28 0 180,14 0 271,13 17 269,4 14 135,-15-9 0,1 2 314,2 4 1,2-1-45,-4-11 0,1-5-45,7-6 0,-1-10-495,-2-17 0,-3-11-45,-3 7 0,0-3 0,-1 0-140,0 1 0,-1 0 1,-1 0-1,4-7 1,0 4-1,-4 13 0,0 1 1</inkml:trace>
  <inkml:trace contextRef="#ctx0" brushRef="#br0" timeOffset="77468">2442 12022 7533,'-7'-18'989,"-9"-1"270,8 0-899,-5 6-450,13 13 0,24 18 0,-6 1 0,2 5-60,1 0 0,2 3 1,1 2 194,-2-2 0,1 2 0,0 1 0,1 2-199,-2-1 1,0 3-1,0 0 1,1 0 0,1 0 207,1-1 0,2 1 0,-1-1 0,1 0 0,-2 0 35,5 7 1,-1 0 0,-1-1 0,0-2 0,2 3 0,0-3 0,-4-4 135,-2-3 0,-5-4 315,-3 3-630,-27-23-180,-8-23-270,-13-3 270,11 1 1,0 1 1125,-17-9-1036,-5 4 0,12 22 1,11 2-91,9 12 630,33-12-181,11-13-89,-8 2 0,1-1 45,-4-3 0,0 3-135,13 15-629,-21 34 629,-7-12 0,-3 1 0,-3 2 0,-2-1 0,1 13 0</inkml:trace>
  <inkml:trace contextRef="#ctx0" brushRef="#br0" timeOffset="78734">2281 11911 7533,'-32'-13'2608,"7"-5"-2068,13 4-450,7 2-360,5 6-270,0 18 630,5 12-90,2 15 360,11-1 450,7-13-91,1-19-269,-1-35-90,-18-11-315,-8 14 0,-5 1-585,-19-6-180,-1 25 451,6 42 179,20 5 809,20 3 451,11-21-271,1-34-629,-13-9-90,-13-17-540,-24 5-270,-8 13 91,0 24 449,8 16 180,29 10 629,15-11 361,18-26 179,-11-26-989,-26-7-1260,-28 7-2158,-12 43 3148,14 29 0,19-14 0,7 0 0,6 1 0,0 0 0</inkml:trace>
  <inkml:trace contextRef="#ctx0" brushRef="#br0" timeOffset="80767">806 15158 6813,'46'-2'165,"1"0"0,-1 1 0,-1-1 0,1 1 0,3-1 0,1 0-76,-10-1 1,1-1 0,2-1 0,0 1 0,1 0 0,1 0-559,-1 1 1,1 1 0,0 0 0,2 0 0,0 0 0,0 0 0,2 0 347,-3-1 0,2 0 0,0 0 0,0 0 1,1-1-1,1 1 0,-1 1 0,1-1-8,-2 2 0,0 0 0,0 0 0,1 0 1,0 1-1,1-1 0,-1 1 0,1-1 1,0 1 172,-4-1 1,1 0 0,0 1 0,1-1 0,-1 0 0,1 1 0,0-1 0,0 1 0,0-1 0,0 1-45,-2 0 0,0 0 1,0 0-1,1 0 0,-1 0 1,1 0-1,0 0 1,0 0-1,0 0 0,-1 0 1,1 0 31,1 0 1,-1-1 0,1 1-1,-1 0 1,1-1 0,-1 1 0,1-1-1,-1 1 1,1-1 0,-2 0 0,1 1-138,2-1 0,0-1 0,0 1 0,0 0 0,0 0 0,-1-1 0,0 1 1,0-1-1,0 1 0,0 0 15,-2 0 0,0 0 0,1 0 0,-1-1 0,1 1 0,-2 0 0,0 0 0,-1 1 0,-1 0 0,-2 0 90,6 1 0,-1 0 0,-1 0 0,-1 1 0,-2 0 0,-1 0 0,-2 0 0,5 0 0,-1 0 0,-2 1 0,-3 1 0,-4 1 0,-1 7 0,0 0 0,0 0 0</inkml:trace>
  <inkml:trace contextRef="#ctx0" brushRef="#br0" timeOffset="83601">818 13869 7533,'-20'-20'2428,"3"8"-2428,17 7 180,6 5-90,1 11 180,5-3 360,6 15-181,-4-9-179,9 10-90,-3-11 90,4 0-90,-4-8 90,-2-5 179,-12 0-269,0 0-270,-6 0 0,0-5-449,5 3 449,2-3-90,16 10 0,14 13 135,-5-1 0,3 3 45,-5 1 0,1 2 0,2 1-287,7 3 1,2 0 0,0 2 331,-8-5 0,0 1 0,1 0 0,0 0 22,2-2 0,0 1 1,1-1-1,-1 0 45,0 2 1,0 0 0,0-1-1,1 0-67,0-1 0,1-1 0,0-1 0,-1 1-45,-1 0 0,-1 0 0,0-1 0,0 1 22,0 0 1,0 0-1,0-1 1,-2-1 7,2 1 0,0-2 0,-1 1 15,4 3 1,-1 2-1,-2-3 45,-1-4 0,-2-2 135,2 3 0,-4-2 135,-6-4-360,-14-8 180,-11-5-862,0 0 502,5 0 56,8 5 124,0 8 180,5 0-180,-5 6 90,-1-7 179,-5-5-359,-1-2-539,-6-5 179,-12-11-90,4 3 360,-10-10 630,6 6-540,5 5 90,-4 1 90,10 6-180,-5 11 90,6-3 180,6 16 270,0-16 180,7 3-451,-1-16-179,-5-13-269,-12-8-541,-9 0 90,-11 8 541,6 40 179,6 12 89,13-3 1,6 0 180,7-6 0,4-4 45,2-3 0,2-6 404,23-12-359,-13-25-450,-25-8-45,-12 9 0,-5 0-314,-17-9-541,-9 8 450,12 36 540,18 22 180,10-7 0,6-1 135,8-4 0,4-3 584,19-1 181,2-34-720,-22-16-315,-24 5 0,-9 0-180,-5 9 0,-4 4-90,-3 0 0,-2 7-180,1 16 0,4 7-44,2 14 629,20 14 269,20-18-179,6-13-180,-1-6-1529,-8-12 1439,-10 4 0,-1-9 0,-6 5 0</inkml:trace>
  <inkml:trace contextRef="#ctx0" brushRef="#br0" timeOffset="85817">2666 15183 7533,'-27'-20'1619,"9"3"-1439,13 10-900,16 1 270,8 12 360,24 6 180,-3 2 90,-15-3 0,-2 1 180,-2 2 360,-10 26-451,-35 0-269,9-12 0,-3 0-135,-2-5 1,2-2-46,-2 10 180,49-19 269,14-6-134,-4-6 0,1 0 405,6 0 270,-15 16-631,-44-1-89,-2 5 0,-3 2-989,-15 5 359,10 3 270,34-17 270,21-8 90,-8-7 0,3-1-45,-2 2 0,0 0 225,12 1-90,-25 24 0,-18 14-270,-1-7 0,0 0 0,2-4 0,4-1-180,18 16 270,13-30 0,6-6 45,-5-2 0,1-2-45,11-2 0,-2 0 90,3 0-90,-25 11-90,-25 8-90,-21 18-90,11-15 1,1 0 179,-5 17 359,20-9 181,14-17-180,11-8-180,0-5-90,-6 0-90,-1 17-180,0 14 270,-6-6 0,1 1 180,2 4 0,1-3 899,22 6-449,-18-11-90,-3-33-450,-23-9-540,5-11-270,-10-12 91,9-1 179,8 5 180,13 9 360,13 23-180,11 25 315,-23-2 0,-2 1 44,2 3 1,-2-1 450,6 6 90,-6-36-630,-11-28-495,-1 3 0,-1-2-45,-2 1 0,1 2 90,1 5 1,2 4-1,17-3 270,2 40 180,11 10 539,-5 5 181,-2-8-91,-10-35-719,-10-5 0,-2-6-225,-4-6 0,-2-3-450,4-7 1,-1 1 269,-2 9 0,1 5 225,20-9 180,7 38 90,14 21 45,-23-8 0,0 0 585,15 5-181,-7-34-449,-21-6 0,-4-6-225,1-11 0,-1-4-285,-3 6 0,0-2 1,-1 3-31,2-8 0,1 3 270,3 3 0,4 9-90,14 17 180,7 31 270,5 9 540,-11 2-91,-2-23-359,-12-30-450,-5-1 0,-2-3-450,-1-8 1,-1 0 89,5-4 0,1 3 90,5-9 270,21 16 270,-1 34 270,8 4 90,-16 3-900,-2-18-1439,-17-2 1799,4-4 0,-10 1 0,5 4 0</inkml:trace>
  <inkml:trace contextRef="#ctx0" brushRef="#br0" timeOffset="86833">4674 14861 7533,'-32'-25'2698,"2"11"-1978,5 3 179,11 17-449,3 0-90,11 1-90,0-1 269,0-6 1350,0 0-1529,11-11-270,8-20-270,5 3 0,6-6 0,-7 9 0,2-2 0,2-2 1,1 0-348,2 0 1,1-2-1,2 0 1,1-1 0,1-1 511,-2 2 0,2-2 0,1 0 0,0-1 0,1 0 0,-1 0 27,-4 4 1,1-1 0,-1 0 0,1 0 0,-1 0 0,0 1 0,0 0 91,2-1 1,0 0 0,0 0 0,0 1 0,-2 0 0,0 0-262,-1-1 1,0-1 0,-1 1 0,-1 1 0,-2 3 156,9-7 0,-3 3 0,-4 2 90,-1-4 0,-6 4-90,1-1-450,-17 19-899,-6 11 2154,0 0-805,-6 11 719,-1-3 91,-16 16-181,2-11-719,-20 5 270,-3-5-45,16-7 0,-1 0-45,1-2 0,0-1 450,-22 2 269,18-10-1528,15 3 269,11-8 1080,12 8-1260,0 8 450,12 24 180,-11-6 0,0 3 45,4 2 0,2 0 405,-2 2 0,2-2 359,19 4 1,5-20-855,-12-26 0,-1-10-1170,2-10 1,-2-4 1214,0 3 0,-2 0 0,-1 3 0,-1 3 0,5 5 0</inkml:trace>
  <inkml:trace contextRef="#ctx0" brushRef="#br0" timeOffset="87467">4686 14861 0,'-23'-12'255,"-1"0"0,-12-14 1383,6 8 0,1-1 46,-4-13 894,3 13-2578,17 8 950,13 27-1400,24 10 2056,-6-9 0,2-1-1156,5 1 0,1-3 224,0-5 1,-2-6 314,8-19-539,-14-18-720,-24 9 0,-5 0-449,-11-14-360,-21 38 629,23 34 360,13-2 0,8 1 494,11-6 1,6-5 1484,28-3-1304,-19-34 0,-3-11-900,-4-7 0,-8-4-765,-15-1 1,-11 7 1079,-33 22 0,22 14 0,2 7 0,0 23 0,0-1 0</inkml:trace>
  <inkml:trace contextRef="#ctx0" brushRef="#br0" timeOffset="88950">3235 14526 7533,'-32'-14'-810,"2"-2"1350,5 14-180,6 2 449,1 2 361,6 9-361,5-10-539,1 4-360,6-5-180,0 0 720,6 0-270,1-11 90,10-2-91,3-18-538,10 5-541,13 23 990,-9 13 0,-5 14 0,0 6 270,-4-9 0,1-1 179,5 4 1,1-11 134,6-27 1,-2-10-450,-14 10 0,-3-2 0,3-24 0,-4-2-45,-6 9-450,12 8-1169,2 42 629,9 7 1,0 3 943,-18-8 1,1 0 315,18 12 0,1-12 180,-10-34-451,-5 3 1,-1-2-225,-2-13 0,-1-3-270,0 1 1,1 0-136,2 4 0,1 6 360,17 18 90,-15 14 0,0 7 405,-4 5 0,-2 2 134,3-2 1,1-6 180,26-6-540,-22-23 0,-1-5-630,9-5 0,0 0 450,-2 7 0,-1 4 0,15 6 0,-12 35 0</inkml:trace>
  <inkml:trace contextRef="#ctx0" brushRef="#br0" timeOffset="98933">4847 9928 7533,'-26'-27'1889,"3"4"-1170,21-12-404,9 7 0,4-5-195,2-1 0,2-4 0,1-2-579,-1 2 1,1-4-1,0 0 1,0-2 476,-2 4 0,1-1 0,-1-1 0,0 0 0,-2 1-18,-1 0 0,0 1 0,-2-1 0,-1 2 0,-2 1 338,0-13 1,-3 2 0,-5 5-384,-5-1 0,-8 14-495,-29 31 270,26 24 1,5 11 179,8-1 0,6 4 0,2 3-264,2 1 0,4 2 0,2 2 0,1 2 354,-2-7 0,2 0 0,1 2 0,0 1 0,1 0 0,-1 1-126,0-4 1,1 1 0,0 0-1,1 0 1,-2 1 0,1 0 0,-2 0 112,-1-1 0,1 1 0,-2 0 0,0-1 0,-1 1 0,-1-1 1,-2 0 12,-1 2 0,0 1 0,-2-1 0,-3-1 0,-1-1 0,-4-1 45,-4 2 1,-3 0 0,-3-2 0,-4-2-1,-2-4 112,-8-1 1,-6-3-1,-2-4 1,-1-2-203,0-1 0,-2-1 0,0-4 0,0-8-111,-6-9 0,0-9 1,6-5 155,1-6 0,9-6 0,15-5 0,10 0 0,14 5 0,1 1 0</inkml:trace>
  <inkml:trace contextRef="#ctx0" brushRef="#br0" timeOffset="99368">5777 9098 7803,'-46'19'-60,"27"4"0,2 8 0,1 6 257,3-1 1,1 5 0,1 4 0,1 2 0,0 0-645,2-1 0,0 2 0,1 2 0,0 0 1,1 0-1,0-1 402,-1-1 0,0 0 0,0 1 0,1-1 0,2-1 0,4 1 75,4-2 0,2 2 0,2 0 0,2-2 0,1-3 0,3-4-345,3-1 0,2-5 0,3-2 1,1-1 314,3 0 0,3-1 0,0-3 0,0-7 0,13-3 0,-3-7 0,-9-3 0,0-1 0</inkml:trace>
  <inkml:trace contextRef="#ctx0" brushRef="#br0" timeOffset="100767">5987 9791 7533,'-27'-21'0,"5"-6"0,27 13 0,24-11 0,11 11 584,-9 11 1,0 6-135,-3 16 0,-5 9-495,-1 11 0,-7 5 75,-9-9 0,-5 3 0,-1-2 149,1 10 1,-4-8 540,-15-13-675,15-49 0,4-14-90,2-4 0,1-4 45,1-1 0,2-4 0,0 5 135,3 3 0,0 4-180,-3-3 0,-2 18 315,-5 30-136,0 25 1,-1 11-45,-2-9 0,1 2 0,1 0-300,3 6 0,3 0 1,5-3 209,5-5 0,4-4 0,0-2 0,0 0 0,2-6 0,11-13 0,0 0 0</inkml:trace>
  <inkml:trace contextRef="#ctx0" brushRef="#br0" timeOffset="100951">6595 9865 8342,'15'36'-120,"0"0"0,-1 5 0,-1 1 120,-3-5 0,-1-1 0,-2-2 0,-3-4 0,-4 0 0</inkml:trace>
  <inkml:trace contextRef="#ctx0" brushRef="#br0" timeOffset="101783">6657 9940 7533,'-34'-28'3238,"6"6"-3148,28 22 0,0 11 180,6 31-225,-3-9 0,0 4-1,5 10 1,2 1-90,3 1 1,5-4-91,6-14 0,7-10 135,6-19 0,2-10 0,-5-2 0,-2-6 0,0-13 0,1-1 0</inkml:trace>
  <inkml:trace contextRef="#ctx0" brushRef="#br0" timeOffset="101967">6620 9580 7533,'-25'-6'1079,"0"0"0,-2-1-2068,10 7 989,30 7 0,6 11 0,6 1 0</inkml:trace>
  <inkml:trace contextRef="#ctx0" brushRef="#br0" timeOffset="102584">7165 9804 7533,'-14'-14'3276,"30"47"-4015,-7-2 1,0 4 738,7 7 0,-1 1 0,-6-2 0,-2-3 0,0 10 0</inkml:trace>
  <inkml:trace contextRef="#ctx0" brushRef="#br0" timeOffset="103134">7351 9358 7533,'-21'-34'1349,"4"17"-719,17 58-496,7-7 1,3 3-90,1 10 0,4 0 0,6-1 0,2-4 90,-2-6 0,2-10 45,20-18 90,-11-46-270,-21 4 0,-3-4 0,-1-6 0,-3 2-225,-6 12 0,4 8-45,15 9 270,14 41 45,-4-3 0,3 0 495,3-2 0,3-7 44,-1-7 1,-1-11 314,-8-22 1,-7-11-810,-11-1 0,-9-4-840,-9 2 1,-6-3-1,-2 5 203,-8-3 1,-3 6 0,0 4 0,3 4 0,-3 2 0</inkml:trace>
  <inkml:trace contextRef="#ctx0" brushRef="#br0" timeOffset="103768">8144 9432 7533,'-19'-24'2338,"7"4"-1528,6 8-540,12 29-225,-1 5 0,2 5-135,2 10 0,1 3-45,4 2 0,3-2-135,-1-3 0,5-7-180,6-16 1,1-7 449,13-4 0,-16-16 0,-3-4 0,3-15 0</inkml:trace>
  <inkml:trace contextRef="#ctx0" brushRef="#br0" timeOffset="103920">8157 9160 7533,'-33'-20'1439,"9"8"-1439,30 12 0,2 7 0,10 5 0</inkml:trace>
  <inkml:trace contextRef="#ctx0" brushRef="#br0" timeOffset="104184">8727 9283 7533,'-19'-44'3276,"12"13"-886,14 18-3199,23 37-585,-15-1 0,-2 5 1394,6 12 0,-2 1 0,-7-10 0,-1-1 0,0-1 0,0-1 0</inkml:trace>
  <inkml:trace contextRef="#ctx0" brushRef="#br0" timeOffset="104617">8864 8812 7533,'-2'-28'869,"1"0"1,13 1-1,6 5-284,4 4 0,4 9-1035,12 14 0,-3 12 45,-12 14 1,-6 9 224,-6-8 0,-1 4 0,-3-1-45,-2 12 0,-4-5 765,-1 7-270,5-84-180,2-3 0,-1-8 29,-3 6 1,-1-4 0,1 2 0,2 2 0,0 1 0,-4 3-120,-4-4 0,-5 17-90,-6 41 0,10 19 0,6 10-120,1-9 0,2 1 1,6-1-787,8 0 0,5-2 1,0-3 995,1 1 0,1-7 0,9-9 0,-1-7 0,-2-5 0</inkml:trace>
  <inkml:trace contextRef="#ctx0" brushRef="#br0" timeOffset="104900">9470 8862 7533,'-24'-12'1079,"-1"16"270,6 32-1079,10-5 0,5 2-270,11 7 0,8-2-45,5-6 0,6-8-180,10-14 0,3-13 180,-1-14 0,-5-10 225,-6-11 0,-10-7-210,-16 12 0,-7-2 0,-6 3-375,-11-5 1,-7 8 404,-6 9 0,0 11 0,6 12 0,5 9 0,-4 25 0</inkml:trace>
  <inkml:trace contextRef="#ctx0" brushRef="#br0" timeOffset="105184">9991 8751 7533,'-13'-3'899,"13"33"-899,0 4 0,2 3 0,6-4 0,1 1 0,-6 1 0,1 0 0</inkml:trace>
  <inkml:trace contextRef="#ctx0" brushRef="#br0" timeOffset="105733">10140 8354 0,'-11'-36'2309,"8"20"-317,-19 27-2082,19 16 0,4 9-180,-4-4 0,0 3 1,3 0 149,3 0 0,3 0 0,3-3 824,7 8 1,5-11 104,25-22 115,-22-27 1,-4-11-565,-5-12 0,-5-4-360,-3-1 0,-3 1 1638,-6 9 0,-2 13-1972,3 23 244,12 44 135,4-4 0,7-1 180,5-7 0,4-7 179,4-8 1,-1-12 135,-6-19 0,-5-11-1,-9-11 1,-9-7-450,-7 10 0,-5-2 0,-3 2-330,-3 1 0,-3 2 0,-1 3-1399,-5-6 1,-1 8 1557,-2 15 1,21 21 0,16 21 0</inkml:trace>
  <inkml:trace contextRef="#ctx0" brushRef="#br0" timeOffset="106050">10835 8441 7533,'-6'-26'1638,"-1"1"0,-11-12-687,5 41-1041,-5 29 0,17-8 0,6 2-90,2 0 1,5-4-46,11-9 0,4-9 180,0-12 0,-2-9 405,1-12 0,-8-8-46,-17-6 1,-12 0-1395,-9 7 1,-7 6 1079,-4 10 0,-3 9 0,4 10 0,4 8 0,-2 17 0</inkml:trace>
  <inkml:trace contextRef="#ctx0" brushRef="#br0" timeOffset="106367">10810 7412 7533,'2'-32'1092,"0"1"0,8 5 0,5 8 238,8 12 0,4 10-970,1 11 0,1 8 0,0 5-342,-5-1 0,0 4 0,1 3 0,-1 2 0,1 2-487,-3-2 1,1 2 0,0 2 0,-1 2 0,1 1 0,-1 0 0,0 0 61,-2-4 0,0 2 0,0-1 0,0 1 1,-1 1-1,0-1 0,0 1 0,-2-1 92,1 1 0,-1 0 0,0 1 1,-1-1-1,0 1 0,-2-2 1,0-1-1,-2-2 148,3 8 1,-3-2 0,0-1 0,-3-2 0,-1-2 0,-1 12-1,-4-3 1,-4-6 0,-8-8 0,-1 0 0</inkml:trace>
  <inkml:trace contextRef="#ctx0" brushRef="#br0" timeOffset="107450">1661 15777 7533,'-39'-5'2968,"14"-24"-2788,31-16-225,9 10 0,7 1-180,10 7 0,5 7-360,7 7 1,0 14 179,-3 23 0,-5 12 375,-14-9 0,-3 2 0,-4 2 210,-3 19 0,-6-5 270,-8-12-405,-1-54 0,-1-18-15,1 3 0,-1-5 0,0-1-26,2 5 1,1-2-1,0 0 1,-2 3 234,0-1 1,-2 2 0,1 5 390,-3-17-360,7 88-90,14-4 0,6 5-150,-6-7 0,1 3 0,3-4-360,6-3 0,3-3 0,2-4-1109,15 4 0,-1-8 892,-15-12 1,-1-5 0,6-7 0,-4-4 0,-3-11 0</inkml:trace>
  <inkml:trace contextRef="#ctx0" brushRef="#br0" timeOffset="107634">2368 15530 7533,'-25'0'2518,"17"16"-2248,20 10-315,10-6 0,6-1-180,6-4 0,2-4 225,2-5 0,0-6 0,-9-8 0,-2-4 0,-6-3 0,0-1 0</inkml:trace>
  <inkml:trace contextRef="#ctx0" brushRef="#br0" timeOffset="107784">2269 15269 7533,'-26'6'1638,"1"-1"0,4 9-1603,13 6 1,31-3-1,-4-4 1</inkml:trace>
  <inkml:trace contextRef="#ctx0" brushRef="#br0" timeOffset="108966">4574 15468 7533,'-24'5'1349,"-1"-3"0,6 3-539,6-16-451,24-8-1168,26-2 494,-11 25 0,1 7-90,8 14 1,-3 8 254,-15-2 0,-5 5 0,-1-1 195,6 13 0,-5-5 45,-6 1-630,-1-87 450,-4 13 0,-1-6 0,1-1 0,0-5 0,2-2 1,-2 2 673,-1-9 1,0 7 494,0 8-179,0 79-765,9-4 0,4 6-255,-2-10 0,1 2 0,4-2-66,6-3 0,4-3 1,0-2-1,4 4 0,0-6 1,2-11-1,1 1 0</inkml:trace>
  <inkml:trace contextRef="#ctx0" brushRef="#br0" timeOffset="109251">5156 15666 7533,'-37'30'1214,"22"-7"0,4 2-674,7 4 0,7 0-540,11 5 0,9-4-135,9-6 0,6-10 45,9-13 0,0-13 120,-17-4 0,-2-6 0,-3-3 120,-3-5 0,-4-3 0,-8-1 344,-10-14 1,-16 7-810,-25 16 0,-12 17 315,12 15 0,-2 10 0,2 3 0,1 0 0,1 3 0,3 4 0,9 7 0,0 0 0,0 0 0</inkml:trace>
  <inkml:trace contextRef="#ctx0" brushRef="#br1" timeOffset="115337">30842 12319 20967,'-24'0'0,"-1"0"0</inkml:trace>
  <inkml:trace contextRef="#ctx0" brushRef="#br1" timeOffset="116267">30780 12344 18434,'-12'-33'-3277,"16"10"1258,32 17 2835,5 6 1,10 0-678,-15 0 1,4-1 0,3 0 0,2 0 0,2-1-599,-5-1 1,2 1 0,1-2-1,2 1 1,1-1 0,0 0-1,2 0 525,-7 1 0,0 0 1,2-1-1,0 0 1,1 0-1,0 0 1,1 0-1,0 0 1,0 0-1,0 0-164,-1 0 1,0-1 0,1 1-1,0-1 1,0 0 0,0 0-1,0 1 1,0-1 0,0 0-1,0 0 1,-1 1 123,3-1 1,0 1 0,0-1-1,0 1 1,-1-1 0,0 1 0,0 0-1,-1-1 1,-1 1 0,-1 0 126,3-1 1,0 1 0,-1-1 0,0 1 0,-2 0 0,-1-1 0,-2 1 0,-1-1 39,9 0 0,-1-1 0,-2 1 0,-5-1 1,-5-2-144,15-7 1,-24-2-344,-59-9 68,-6 15 0,-13 3 0,-5 3 171,11 4 1,-4 1-1,-2 2 1,-3 0 0,-1 0-177,13-2 1,-1 1 0,-1 0 0,-1 0 0,-1 0 0,-1 0 0,0 0 0,-1 1 225,0 0 0,-1 0 0,-2 1 0,1 0 0,-2 0 0,1 1 0,-1-1 0,1-1 0,0 1 37,1-1 0,-1 0 1,0-1-1,0 1 1,0-1-1,1 0 1,-1 1-1,2-1 1,-1 0 11,-2 1 1,-1-1-1,0 1 1,0-1 0,2 1-1,0-1 1,3 0 0,2 0 293,-11 1 1,3-1-1,2 0 1,3 0-1,6 0-183,-5-1 1,5 0-1,24 1-630,36 2 0,17 0 522,3-3 0,8-2 1,4 0-1,2 0 13,-13 1 1,2-1 0,1 0-1,2 0 1,0 0 0,2 0 0,0 1-66,-2 0 0,1-1 1,0 2-1,2-1 1,1 0-1,-1 0 1,2 0-1,-1 1 1,0-1 2,-3-1 0,0 1 0,1 0 1,1 0-1,-1-1 0,1 1 1,-1 0-1,0 0 0,-1 0 0,0 0-22,2 1 0,0 0 1,-1 0-1,1 0 0,-1 0 1,-1 0-1,-1 0 0,0 0 1,-2 0-40,10 0 1,0 0-1,-1 0 1,-2 0-1,-4 0 1,-4 0 148,16 0 0,-5 0 0,-30 0 513,-39 0 0,-17 0-652,-4 0 0,-9 0 0,-6 0 1,-2 0-10,12 0 1,-3 0-1,-2 0 1,-2 0 0,-1 0-1,-2 0 1,0 0 53,9 0 1,-2 0 0,-1 0-1,-1 0 1,0 0 0,-1 0-1,0 0 1,0 0 0,0 0-1,0 0-9,0 0 0,0 0 1,-1 0-1,0 0 0,0 0 1,0 0-1,0 0 1,1 0-1,0 0 0,1 0 41,-3 0 0,1 1 0,-1-1 0,1 0 0,0 0 0,1 0 0,1 0 0,2 0 0,1-1-28,-8 1 1,0-1-1,2 0 1,3 0 0,3 0-1,4 0 109,-12 2 1,6-1-1,26-2-617,37-6 0,16-1 537,0 4 0,9 1 0,4 0 0,4 1 0,-1 0-17,-4 0 0,2-1 1,2 1-1,1 0 0,2 1 1,0-1-1,2 0-15,-8 1 1,2 0-1,1 0 1,0 0-1,2 0 1,0 0 0,0 0-1,0 1 1,0-1-1,0 1-87,-4 0 1,1 0 0,0 1 0,1-1 0,-1 1 0,0-1 0,1 1 0,-1 0 0,0-1 0,-1 1 0,0 0 110,2 0 0,1-1 0,-1 1 0,0 0 0,-1 0 0,1 1 0,-2-1 0,0 0 0,-1 0 0,-1 0 9,8 0 1,0 0-1,0 1 1,-3-1-1,-1 0 1,-3 0-1,-3-1 435,9 0 1,-1 0-1,-9-1 1,-19-5 591,-22-7-1408,-28 6 1,-21 5 0,-5 1 142,16-1 0,-2 1 0,-2 0 0,-2 0 1,-1 0-1,-1 1 126,0 1 0,-1 0 0,-2 1 0,0 0 0,-2 0 0,0 1 0,0-1-26,5 0 0,-1 0 1,0 0-1,-1 1 1,0-1-1,-1 1 1,0-1-1,0 1 1,-1-1 110,4 1 1,-2 0 0,-1-1 0,1 1 0,-1 0 0,0 0 0,1 0 0,1 0 0,2 0 0,0 0 0,-6 1-1,1 1 1,1-1 0,1 1 0,1 0 0,0 0 0,0-1 0,3 1 0,1-1 0,-1 1 0,0-1 0,0 1 0,0 0-1,0-1 1</inkml:trace>
  <inkml:trace contextRef="#ctx0" brushRef="#br0" timeOffset="122816">25921 15344 7533,'-25'-6'449,"6"-1"91,6 1-270,13-11-180,29 3-270,-3 2 0,5 0 120,-1 0 0,3-1 0,3 1-191,9 1 1,3 1 0,1-1 160,-13 1 0,2 1 0,-1-1 0,-1 1 60,12 0 0,-1 1 0,-4 1 75,4 1 0,-7-1 135,1-4 180,-35 4-360,-19-5-270,-6-1-90,0 1 180,-5 0 662,5-1 237,-6 6-179,6 2 0,1 5-360,5-6 0,12 5-270,14-10 180,18 10-1,2-10 1,3 9 360,-17-3-180,-6 5 0,-8 0-450,-5 0-270,0 0 0,0 5-269,6 13 719,-5 25 0,-12-2 0,1-14 0,0 0 0</inkml:trace>
  <inkml:trace contextRef="#ctx0" brushRef="#br0" timeOffset="123150">25995 15245 7533,'-21'18'-150,"-1"0"0,3 0 0,0 2 465,-6 7 0,1 1-46,7-5 1,1 0 0,-8 14 0,40-19-270,12-21 0,6-5 0,-3 3 0,2 0 0,8-6 0,0-1 0</inkml:trace>
  <inkml:trace contextRef="#ctx0" brushRef="#br0" timeOffset="124667">24904 15777 7353,'-30'-6'180,"-7"11"-135,11 1 0,-3 2 0,-7 3 0,-2 3-45,7-3 0,0 1 0,-1 0-95,-5 1 0,-1 0 0,1 0 184,3 1 1,0 1 0,0 0-30,2 0 0,0 0 0,4-2-59,0 0 1,5 0-92,5 5 180,48-12-135,2-13 0,5-3-90,10 3 0,1-1-47,-12-3 1,-1-2 0,0 1 151,0 1 0,-2 1 0,-1-1 211,2-2 0,-4 0 359,6-10-630,-59 16 45,-4 11 0,-4 3 15,0-3 0,-3 1 0,0 1 0,0 5 0,0 2 0,0-1 30,0-3 0,-1-1 0,4 1-90,0 4 0,5-1-270,2 0 195,54-6 165,6-6 0,13-6 0,-19-1 0</inkml:trace>
  <inkml:trace contextRef="#ctx0" brushRef="#br0" timeOffset="125716">24843 15257 7533,'-45'-5'161,"0"1"1,1-1 0,-2 10 0,0 5 0,-1 3-95,4 0 1,0 3-1,-1 3 1,1 3-520,8-1 0,1 3 1,0 2-1,1 1 1,0 0 559,-2 3 0,-1 1 0,2 2 0,1 0 0,3 1-19,4 0 1,1 0 0,3 1 0,2 1 0,3 0-105,-2 8 1,3 0-1,6 0 1,6-1-76,9-1 0,7 1 0,5-3 0,4-3 112,7-4 1,5-3-1,4-3 1,3-3-149,-2-5 1,3-2 0,3-2-1,0-3 1,2-2 140,-5-4 0,2-2 0,1-2 0,0-3 0,1 0 0,-1-2-219,3-2 0,0-2 1,0-1-1,0-3 1,0 0-1,-1-2 234,1-2 0,0-2 0,0-1 0,-1-1 0,-2-3 0,-1 0 15,-3-2 0,0-1 0,-2-1 0,-1-2 0,-3-1 0,-3-2 128,1-4 0,-1-3 0,-4-1 0,-6-1 0,-5-1-30,-7 1 1,-5-1 0,-5-1 0,-5 0 0,-6 2-234,-3 4 0,-7 1 0,-3 0 0,-4 2 1,-3 1-1,0 3-324,-6 0 1,-3 2-1,-3 2 1,-2 3-1,-2 3 1,-1 5 413,6 7 0,-2 3 0,-3 3 0,0 3 0,-1 1 0,2 1 0,0 1 0,4-1 0,-4-1 0,2 1 0,1 1 0,2 1 0,-1 3 0,1 4 0,-2 10 0,1 1 0,-1-1 0,0 1 0,1 0 0,-1-1 0</inkml:trace>
  <inkml:trace contextRef="#ctx0" brushRef="#br0" timeOffset="130768">15532 16559 7533,'-27'-11'0,"1"1"0,-14-18 0,51 4 0,0-2 0,4-3 0,6-13 0,2-3 853,-6 9 0,-1-1 1,0-3-607,0-3 0,-1-4 1,-2-1-1,-1 0-567,-4 2 1,-1 1-1,-2-1 1,-2 0 229,-2 6 0,-1-2 0,-2 0 0,-2 3 0,-3 2-150,-8-11 0,-4 5 0,-7 9-32,-2 13 1,-5 8-1,1 9 482,2 14 0,2 11 0,3 5-31,6 3 1,3 6 0,4 4 0,2 1-353,5 0 0,2 2 0,3 2 1,3 1-1,1 2 185,1-6 1,3 1 0,0 2 0,2 0 0,2 1 0,0 0 0,1 1-342,0-1 1,2 1 0,2 1-1,0 0 1,1 0 0,-1 1 0,1-1-1,-1 1 279,-2-5 0,1 1 0,0-1 0,-1 1 0,1 0 0,0 0 0,-1 0 1,0-1-1,-1 0 5,1 2 0,0 0 0,1 0 0,-1 0 0,-1-1 0,-2-1 0,-1-1 0,-3-1 206,-1 11 1,-2-1 0,-3-2 0,-3-3 0,-5-3 257,-8 6 1,-6-5 0,-7-9-281,-8-13 0,-7-8 1,1-9-680,3-10 0,1-9 1,3-3 539,-10-7 0,6-7 0,9-5 0,6-2 0,11 8 0,-1 0 0</inkml:trace>
  <inkml:trace contextRef="#ctx0" brushRef="#br0" timeOffset="131033">16363 15629 7533,'-27'-22'1019,"-1"0"0,-8 26 1,-1 15-631,6 4 1,2 7 0,1 7-915,8-4 1,1 5-1,2 3 1,2 3-1,2-1 480,2-1 0,2 1 0,1 1 0,2 1 0,2 0 0,2 0-255,2 1 0,2 0 0,3 1 1,1 0-1,2-1 0,3-2-135,1-1 0,4 0 1,2-1-1,0-1 1,1-2-1,0-3 252,2 5 1,1-4 0,0-1 0,2-4 0,9 5 0,1-4 0,-3-7 0,-9-10 0,0 0 0</inkml:trace>
  <inkml:trace contextRef="#ctx0" brushRef="#br0" timeOffset="131483">16450 16224 7533,'-5'-50'1034,"20"26"1,7 4-901,0 6 1,4 7-180,18 15 0,0 13-45,-18-1 0,-2 4 1,-4 4-181,0 15 0,-6 7 0,-5-3 135,-6 4 0,-6-3 315,-2 3 0,-5-20-270,-15-65 45,16-7 0,6-9-23,3 14 1,3-4 0,1 0-1,0 0-133,2-11 0,0 2 0,3 2 620,-2 9 1,2 2 0,1 8 480,8-1-751,-13 48 1,-3 22 0,2-1-240,0-6 0,2-1 1,2 2-271,3 5 0,4 4 0,1-2 0,1-7 128,4-1 1,3-5-1,11 2 1,0-7-1,2-18 1</inkml:trace>
  <inkml:trace contextRef="#ctx0" brushRef="#br0" timeOffset="131784">17478 16410 7533,'25'-28'3238,"0"39"-3463,-13 19 0,-5 9 225,1 1 0,-3 1 0,-4 8 0,-2-1 0,-3-15 0,1 1 0</inkml:trace>
  <inkml:trace contextRef="#ctx0" brushRef="#br0" timeOffset="132350">17689 15815 7533,'-25'-32'1638,"-1"0"0,-5 10-1586,14 54-277,24 7 0,8 6 75,-6-11 0,1 1 0,4-2-30,6-1 0,3-2 1,2-5 403,9-3 1,2-11 90,-5-13 0,-4-10 0,-3-20 0,-7-10-315,-7-6 0,-7-1-135,-5 5 0,-2 4-495,1-2 90,3 66 630,17 2 0,8 2 45,7 4 0,6-6 225,4-13 0,0-12 269,-3-20 1,-9-12-91,-14-14 1,-13-6-1080,-7 14 1,-6 0-1,-2 2-494,-6-11 0,-5 11 1034,-20 21 0,25 26 0,13 36 0</inkml:trace>
  <inkml:trace contextRef="#ctx0" brushRef="#br0" timeOffset="132550">18458 15777 7533,'0'-38'3276,"11"19"-2505,-2 48-906,-1 1 1,1 4-226,0 14 0,0 0-135,4-9 1,5-7-586,5-18 1,3-8 1079,16-19 0,-20-9 0,-3-4 0,-1-11 0</inkml:trace>
  <inkml:trace contextRef="#ctx0" brushRef="#br0" timeOffset="132667">18458 15406 7533,'-22'-13'314,"0"0"1,-10 22-315,20 26 0,11-10 0,3 2 0,5 0 0,-1 0 0</inkml:trace>
  <inkml:trace contextRef="#ctx0" brushRef="#br0" timeOffset="132884">19028 15493 7533,'-20'11'3058,"25"35"-2698,8-9 0,5 4-510,-1-8 0,1 1 0,0 0-203,-1-1 1,0-2 0,0-1 0,4 5 0,-1-2 0,-8-9 0,1 0 0</inkml:trace>
  <inkml:trace contextRef="#ctx0" brushRef="#br0" timeOffset="133400">19189 15047 7533,'0'-45'2248,"5"30"-1798,8 40-135,-2 9 0,3 8-345,-2-8 0,3 3 0,0-1-30,2 1 0,2 0 0,2-4 30,2-4 0,2-4 0,1-8 30,13-10 0,-2-13 180,-2-18 0,-6-11-1,-13 4 1,-4-5 0,-3 1-45,-4-14 0,-5 3-360,0 14 1,-2 13-136,-4 26 315,15 18 0,11 8 45,5 1 0,6-2 449,12-3 1,3-14 404,-2-25 1,-4-15-346,-18 0 1,-4-6 0,-7-3-589,-11-8 0,-9-2 0,-6 2-581,-5 0 0,-7 3 1,-4 7 659,-4 9 0,-3 7 0,2 4 0,-4 0 0,3 10 0,11 14 0,1 1 0</inkml:trace>
  <inkml:trace contextRef="#ctx0" brushRef="#br0" timeOffset="133733">20429 15108 7533,'-18'-45'2788,"-17"20"-2069,7 32 1,-1 9-450,-4 5 0,1 5-450,1 8 0,11 1 0,30 11-180,20-35 1,10-10 89,-3-8 0,3-6 0,-1-4 360,2-3 0,-1-3 0,-7-5 180,-8 0 0,-5-3 0,-12 2-226,-20-4 1,-14 7-765,-17 14 1,-7 12 719,17 4 0,-1 4 0,3 3 0,-11 12 0,8 4 0,19-6 0,0 1 0</inkml:trace>
  <inkml:trace contextRef="#ctx0" brushRef="#br0" timeOffset="134017">20243 13844 7533,'-10'-25'1638,"0"1"0,43 12-713,7 27 1,9 13-890,-17-9 0,2 4 0,2 2 0,0 3 0,0 3-505,-5-1 1,1 3 0,0 3 0,0 1 0,-1 2 0,0 1 0,-1-1 58,-4 0 0,1 0 1,-1 2-1,-1 1 1,0 0-1,-1-1 0,0 0 1,-2-2 190,4 4 1,-1-1-1,-1 0 1,-1-1-1,-2 0 1,-2 1-1,-3-1 1,-2 1-1,0 1 1,-3-1 0,-1-4-1,-2-5 1,-2 11-1,0 0 1</inkml:trace>
  <inkml:trace contextRef="#ctx0" brushRef="#br0" timeOffset="135150">16909 16930 7533,'-33'-3'839,"0"-1"1,3 18-1,1 6-479,-5-1 0,6 4-90,9 8 0,11 2-540,32 9 90,10-39 0,8-10 90,-8 0 0,3-2 0,0-3 30,2-3 0,0-2 0,-4-1 195,8-5 0,-16 2 225,-37 1-135,-21 24 0,-11 10-16,5-4 1,-3 2 0,2 1-30,-13 8 0,13 1-720,24-2 360,46-28 0,22-13 112,-20 8 1,4-1 0,0-2 0,1 0-146,5-4 0,2-1 0,-1 0 1,-4 0 301,3-1 1,-4 1 0,-14 1 360,-19-5-330,-30 28 0,-18 13 0,-4 1 15,3-2 0,-5 0 0,-1 3 0,1 0-232,7-2 1,0 2 0,0 1-1,1-1 1,2-1 96,-10 5 0,3 0 0,8-3 0,8-1 0,14-5-90,46-19 0,22-12 0,-18 6 0,3-2 0,3-1 0,0-1-70,-2 0 1,1 0-1,1-1 1,-1 0-1,-2 0 92,2-1 1,-1 0 0,-3 0-1,-7 2 338,0-6 0,-16 6 0,-45 23 0,-22 10-23,16-6 0,-5 2 1,-2 1-1,1 2-126,-2 2 1,-1 3-1,1 1 1,3-2-92,-3 0 0,2-1 0,12 0-390,11 6 180,53-34 0,22-13 45,-17 7 0,3-2 0,2-2 1,0 0 120,-5 2 1,1-1 0,-1 0-1,-1-1 1,-4 1 103,9-7 0,-4 0 0,-23 11-45,-37 16 0,-17 11-330,9 1 0,-6 5 0,-5 4 0,-1 2 1,1 0-1,1-2 104,4-2 1,0 0 0,0-1 0,1 1 0,-1 2-1,1 1 1,-5 4 0,-2 4 0,1 0 0,1 1 0,4-1-1,4-2 1,7-2 0,0 0 0,0 1 0,0-1-1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57:03.367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11652 5181 7533,'3'-29'419,"0"0"1,26 16 0,9 4-420,-5-7 0,3-3 0,6 5-547,-7 9 1,5 3 0,3 3 0,2 1 0,0 0 0,0-2 398,-3-1 1,0 0 0,1-1-1,1 0 1,0 0 0,1 1-1,1-1-77,1 1 0,1 0 1,1 1-1,1 0 1,0-1-1,1 0 1,0 0-1,0-1 235,-4 0 0,1-1 0,0 0 0,0-1 0,1 1 0,-1-1 0,1 0 0,-1 1 0,-1 0 0,-1 1 0,0 0 0,0 0 0,-1 0 0,1 1 0,-1-1 0,-1 1 0,0-1 0,-1 0-65,5-1 1,1 0-1,-2 0 1,0 0-1,-2 0 1,-1 1 0,-2 1-1,4 0 1,-1 0-1,-2 2 1,-3 0 0,-3 0-1,-2 4 1,1-1-1,-1 0 1</inkml:trace>
  <inkml:trace contextRef="#ctx0" brushRef="#br1" timeOffset="1686">17057 15777 14019,'-33'-5'-3262,"9"-2"2391,35-16 1163,10 0 0,7-2-160,5-3 1,7-3 0,2-3-740,-7 7 1,2-3 0,1-1 0,3-1 0,1-2 638,-7 7 0,2-1 0,1-1 1,1-1-1,2-1 0,-1 0 1,2 0-1,-1-2-176,-6 6 0,0-1 0,1 0 0,1-1 0,-1 0 1,1-1-1,1 0 0,0 0 0,0 0 0,0-1 1,1 0 166,-3 2 1,0-1-1,1 0 1,0 0 0,1 0-1,0-1 1,0 0 0,0 0-1,0 0 1,1-1 0,0 1-1,0-1 1,0 0-84,-1 3 1,-1-1 0,1 0 0,0 0 0,0 0 0,0 0 0,1-1 0,0 1 0,0-1 0,0 0 0,0 0 0,0 0 0,1 0 0,-1 0 0,0-1 94,-3 3 0,1-1 0,-1 1 0,1-1 0,-1 0 0,1 0 0,-1-1 0,1 1 0,0 0 0,0-1 0,0 1 0,0-1 0,1 1 0,-1 0 0,1-1 0,-1 1 0,1 0-100,-1 0 1,0 1-1,1-1 1,0 1 0,-1 0-1,1 0 1,0-1 0,0 1-1,0 0 1,0 0 0,1-1-1,-1 1 1,0-1-1,1 0 1,-1 0 0,1 0-1,-1 0 1,1 0 64,-2 0 0,1 0 1,0-1-1,0 1 0,0-1 1,0 1-1,0-1 0,0 0 1,0 0-1,0 0 0,1 0 1,-1-1-1,0 1 0,1 0 1,-1 0-1,0 0 0,1 0 1,-1 0-1,0 1-7,1-1 0,0 0 1,-1 0-1,1 0 1,0 1-1,0-1 0,0 0 1,0 0-1,0 1 1,0-1-1,0 0 1,0 1-1,-1-1 0,1 0 1,0 0-1,0 0 1,0 0-1,0 0 0,0 0-1,-1 0 1,1 0-1,0 0 1,-1 0-1,1-1 1,0 1-1,0 0 1,-1-1-1,1 1 1,-1-1-1,1 1 1,0-1-1,-1 1 1,1 0-1,-1-1 1,1 1-1,-1-1 1,1 1-1,0-1 5,-1 1 0,1-1 1,-1 1-1,1-1 0,0 0 1,-1 1-1,1-1 1,0 0-1,-1 1 0,1-1 1,-1 0-1,1 1 0,-1-1 1,0 1-1,1-1 1,-1 1-1,0-1 0,0 1 1,0 0 6,0-1 1,1 0-1,0 1 1,-1-1-1,0 1 1,1-1 0,-1 1-1,0-1 1,0 1-1,0 0 1,0-1 0,0 1-1,-1 0 1,1-1-1,0 1 1,-1-1 0,1 1-1,-1-1 3,0 1 0,0 0 0,-1-1 0,1 1 0,-1 0 0,1-1 0,-1 1 0,0-1 0,1 1 0,-1-1 0,0 1 0,0 0 0,0-1 0,-1 1 1,1 0-1,0 0 0,-1 1 0,0-1-2,3-1 0,0-1 1,-1 1-1,1 0 1,-1 0-1,0 0 1,0 0-1,0 0 1,0 0-1,0 0 1,-1 1-1,1-1 1,-1 1-1,0-1 1,0 0-1,0 1 3,1-2 1,-1 1 0,0-1-1,0 1 1,0-1 0,0 1 0,0 0-1,-1-1 1,1 1 0,-1 0 0,0 0-1,0 0 1,0 0 0,-1 1-1,1-1-22,2-1 1,0-1-1,0 1 1,0-1 0,0 1-1,-1 0 1,0 0 0,1 0-1,-2 1 1,1-1 0,0 1-1,-1 0 1,0-1 8,1 1 1,-1-1 0,1 0-1,-1 1 1,-1-1 0,1 1-1,0 0 1,-1 0 0,0 0-1,0 1 1,-1 0 0,0 0-1,4-3 0,0 0 1,-1 0-1,0 1 0,-1 0 1,1 0-1,-1 1 1,-1-1-1,1 1 0,-1 1 45,4-5 0,-1 1 0,1 0 0,-2 1 0,1 0 0,-2 0 0,1 1 1,-2 1-59,1 0 1,-1 1-1,-1 0 1,0 1 0,-1 0-1,-1 1 1,0 2 126,5-6 1,-2 2 0,0 1 0,-2 2 0,-1 1-232,7-7 0,-2 3 1,-4 3 945,4 3 0,-17 7-794,-30 13-51,-16 18 1,-9 10 173,1-4 0,-4 2 1,0 2 311,5 0 1,-1 2 0,1 1 0,-1 0-322,-1 0 0,0 1 1,0 0-1,0 0-5,1 1 1,-1-1 0,0 1-1,1 1 406,3-2 1,0 1-1,1 0 1,1-1-593,-4 3 1,2-1 0,3 1 314,-2 11 1,7-2-254,9-13 1,8-2-263,18 0-341,-3-7 1010,10-10-891,0 5 279,7 6-488,6-4 325,12-13 525,-10-19 0,0-11 15,-5-1 0,-1-6 1,1-4-758,-1 0 1,0-4 0,0 0 0,-2 3 656,1 1 0,-2 3 0,-1 1 0,-3-1 0,-2 2 0,-4 18 1,-2 25-1</inkml:trace>
  <inkml:trace contextRef="#ctx0" brushRef="#br1" timeOffset="23450">14293 13472 19619,'0'-25'-1381,"0"-1"0,0-22 911,0 11 414,0 5 400,0 2-564,-5 22-828,-24 42 1463,6 4 1,0 7-309,5-10 1,0 2 0,2 1 84,1-2 1,2 1 0,9-4-201,13 3 0,11-10-205,13-22 1,6-12 507,-4-4 0,2-6 1,-2-5 88,0-5 0,-3-4 0,-4-3 273,-3 2 0,-4-2 0,-10 3-1068,-16-2 0,-12 9-229,-16 16 1,-7 12 694,1 7 0,-3 7 0,3 3 405,2 5 0,3 3 0,3 0 361,-10 7 1,14 1-856,26-9 1,12-5-1060,12-12 1,8-8 950,0-5 0,3-6 1,1-3 485,3-4 0,1-3 1,-4-3 351,-6-3 1,-3-3 0,-3 0-503,8-11 0,-13 1-707,-24 4 1,-12 6-588,-6 11 0,-6 9 1000,-7 10 1,-1 8 867,6 5 1,7 4 61,6 24-1260,49-11-389,0-27 1,5-8 754,5-7 0,-3-7 599,-5-4 0,-13-3 1033,-35-9-2096,-14 38 1,-7 12 567,-3 5 1,1 6-1,14-5 1,2 3-1,4 0 1,5 7-1,-1 0 1</inkml:trace>
  <inkml:trace contextRef="#ctx0" brushRef="#br0" timeOffset="52033">16785 5007 7533,'-19'-24'449,"1"5"-359,11 0 270,7 13-90,23 0-135,2 10 0,5 3-135,2-2 0,2-1 0,5 1-23,3 1 1,4 0-1,3 1 1,2-1-411,-12-3 1,2 1 0,1-1-1,1-1 1,2 1 0,1-1-1,0 0 443,-3 0 0,0-1 0,2 0 0,1 0 0,0 0 0,1-1 0,0 1 0,1-1 0,0 0-181,-4-1 0,1 1 0,0-1 0,1 0 1,0 0-1,1 0 0,0-1 0,-1 1 0,1-1 1,0 1-1,-1-1 220,0 1 0,1-1 0,0 0 0,0 1 0,0-1 0,0 0 0,0 0 0,0 0 0,-1 0 0,1 0 1,-2 0-128,4 0 0,-1 0 0,0 0 0,0-1 0,0 1 1,-1 0-1,0 0 0,0 0 0,-1 1 0,-1 0 21,5-1 1,0 1 0,-1 0 0,0 0 0,-2 1 0,0-1 0,0 1 0,-2 0-51,7 0 0,0 1 1,-2 0-1,0 0 1,-3 1-1,-2 0 129,8 2 1,-3 1 0,-2 0-1,-4-1 454,-1-2 1,-3 0-1,-8 2-296,4 7 1438,-66-11-1663,-7 0 0,-7 0-45,3 2 0,-3 0 1,-2 0 420,7-2 1,-2 0 0,0 0 0,-1 1-332,-5 0 0,-2 1 0,0 0 0,-3-2-142,12 0 0,-2-2 0,0 0 0,-1 0 1,-1 0-1,-1-1 129,0 2 0,0-1 0,-2 0 0,0 0 1,-1 0-1,0 0 0,-1 0-258,6 0 1,0 0 0,-2-1 0,1 1 0,-1 0 0,0 0 0,-1-1 0,1 1 0,0 1 250,-1-1 0,-1 0 0,0 0 0,0 1 0,1-1 0,-1 1 0,0 0 0,0 0 1,1 0 38,1 1 1,-1-1 0,1 1 0,0 0 0,0 0 0,0 0 0,1 0 0,0 0 0,1 1-109,-8 0 1,1 1 0,0 0 0,1-1-1,1 1 1,0 1 0,2-1 103,-2 0 0,1 0 0,1 0 0,0 0 0,2 1 0,1-1 76,-3 2 1,2-1-1,1 1 1,1 0-1,2-1-121,-11 2 0,3-1 0,4 0 616,-3-1 1,8 0-767,-3 3 3019,48-6-2839,41 0 45,-5 0 0,5 0-15,-5-1 0,4-2 0,2 1 139,-9 2 1,2 0 0,2 0 0,2-1-140,-7 0 0,3-1 0,0 0 0,2 0 0,2 0 0,0 0-295,-3 1 0,2 0 0,0 0 1,2 0-1,0 1 0,1-1 1,0 0-1,1 0 283,-5 0 0,1 0 0,0 0 0,0 0 0,1-1 0,1 1 0,0 0 0,0-1 0,0 1 0,1 0-163,-2-1 0,2 1 1,-1-1-1,1 1 0,1-1 1,-1 0-1,1 1 0,-1-1 1,1 0-1,-1 1 1,-1-1 170,3 0 1,1 0 0,-1 1 0,0-1 0,0 0 0,0 0 0,-1 0 0,0 0 0,-1 0 0,0-1 3,-1 1 0,0-1 0,0 1 0,-1-1 0,0 0 0,-1 0 0,0 1 0,-2-1 0,0 0-68,6-1 0,-1 1 1,0-1-1,-2 0 0,-1 1 1,-1-1-1,-2 1 195,13-1 1,-2 1-1,-4 0 1,-4-1 189,-5-2 1,-3 0-1,-6 2-617,10 2 270,-86 13 0,1 4 0,3 0 0,0 1 0</inkml:trace>
  <inkml:trace contextRef="#ctx0" brushRef="#br0" timeOffset="53100">20949 4995 6543,'3'0'1889,"34"6"-1829,-6-3 0,7 2 0,3-1-880,3 0 1,3-1 0,3 1 0,1-1 815,-10-1 0,2 0 0,0 0 0,2-1 1,0-1-1,1 0-141,-2-2 1,1-1 0,0 0 0,1-2 0,1 1 0,-1-2 0,-1 0 208,2-1 0,0 0 1,0-1-1,-1-1 0,1 0 1,-1-2-1,0-2 51,-1-1 1,1-1 0,-1-2-1,0 0 1,-1-2 0,-1-1 0,-1 0-36,-3 0 0,0-1 0,-1 0 0,-1-2 0,-1 0 0,-2-1 0,-1-1-95,0-4 0,0-1 0,-3-1 0,-1 0 0,-2-2 0,-3-1-153,0-4 1,-2-1 0,-3-1 0,-4 0-1,-5-1 145,-4-7 1,-5-1 0,-6 1-1,-3 0-13,-2 9 0,-3 0 0,-3 1 0,-1 0 1,-3 1 68,-2-1 1,-3 2 0,-2 0 0,-1 1 0,-1-1-34,1 1 0,-2-1 0,0 1 0,-1 1 0,-1 1-36,-2 1 0,-1 1 0,-1 1 0,0 1 0,-1 1-18,3 1 0,0 1 0,-1 1 0,0 2 0,-2 0 0,0 2 0,0 1 0,-2 2 0,0 1 0,0 1 36,-1 1 0,-1 1 0,0 2 0,0 1 0,0 1 18,0 1 0,0 1 0,0 2 0,0 1 0,-2 1 18,-3 2 0,-2 1 0,0 2 0,0 2 0,0 1 12,7 2 0,-1 1 0,1 1 0,-1 1 0,0 1 0,0 0 53,-3 2 0,0 0 1,-1 1-1,0 2 0,0 0 1,1 1 20,-1 1 1,0 1 0,1 2 0,0 0 0,1 0 0,1 2 30,2-1 0,1 0 0,0 1 0,1 1 0,2 1 0,3 1 0,-1 4 0,1 0 0,3 2 1,3 1-1,4 3-113,1 8 1,4 3-1,6 2 1,8-1-59,8-8 0,6 0 0,4 0 0,4 0 0,1 0-106,5 2 0,4 0 0,4-1 0,1-1 0,1-1 52,-1-5 0,1-1 0,2 0 0,1-2 0,1 0 0,-1-1-15,-1-1 0,0-1 0,1-1 0,0 0 1,0-1-1,-1-1-68,2 1 1,-1 0 0,0-1 0,0-1 0,-1-2-188,4 2 0,1-2 1,-3-2-1,-2-2 360,9 4 0,-2-5 0,0-5 0,-3-5 0,5-6 0</inkml:trace>
  <inkml:trace contextRef="#ctx0" brushRef="#br0" timeOffset="54134">23764 4313 7533,'-25'-11'1439,"11"3"-899,3-15-91,22-13-719,-1 4 1,-1-4-46,1-10 0,-5-3 105,-6 13 0,-4-1 0,-5 3-105,-12-11 1,-8 13 179,-16 24 0,-2 19 165,18 10 0,4 11 0,3 4-100,7 0 1,2 4 0,5 2-1,4 0 160,6 0 0,5 1 0,4-1 0,3-4 120,10 6 0,5-4 0,6-11 34,2-13 0,4-10 0,-2-9-214,-2-11 0,-1-11 0,-5-6-75,-10 0 0,-4-4 0,-2-4 0,-3-1-217,-1-3 1,-3-4-1,-3 1 1,-1 1 148,-1 4 1,-2 2 0,-2 1-1,1 1 143,-3-2 0,0 2 0,-1 9-30,-2 5 315,3 42 0,3 16-76,2-2 1,4 4 0,0 1-173,-1-2 1,2 2 0,0 0-1,3 0-217,2 1 1,2-1-1,1 0 1,3-2-331,6 9 0,3-3 0,1-3 24,2 1 0,2-6 0,-1-11 0,-2-6 0,-3-5 0</inkml:trace>
  <inkml:trace contextRef="#ctx0" brushRef="#br0" timeOffset="54284">24334 4189 7533,'-22'-24'494,"0"-1"1,-10-3-495,14 6 0,18 28 0,7 1 0</inkml:trace>
  <inkml:trace contextRef="#ctx0" brushRef="#br0" timeOffset="54901">24545 3743 7533,'-16'-26'269,"0"-1"1,-4 4 0,-1 11 90,-18 41-315,20-1 0,5 7-195,7 1 0,4 4 0,6 1-388,6-4 1,6 0 0,2 1 0,2 0 483,-1-2 0,2-1 0,1 1 0,1 1 0,0 0-129,-1-3 1,1 1-1,1 0 1,0 1-1,-3 1 1,-1 1 107,-2 1 0,-1 2 0,-1 1 0,-2 0 0,-3 0 0,-2 0-51,-3 6 0,-3 2 0,-4 0 0,-3-2 0,-2-2 36,-6 5 0,-3-1 0,-4-5 1,-6-6 71,-11-3 1,-7-7 0,1-16 227,9-17 0,1-10 0,4-8-61,0-12 1,6-10 0,7-3-150,11 6 0,7-3 0,3-1 0,3 0-350,0 5 1,3 0 0,2 0 0,2 0 0,3 0 295,4-2 0,4 1 0,2 0 0,2 0 0,0 1 69,-3 5 0,0 1 0,1 0 0,1 0 0,0 1 0,0-1-15,1 1 0,1 0 0,-1-1 0,1 1 0,0 1 0,-2-1 162,4-4 0,0 0 0,0 1 0,-3-1 0,-2 2 436,-2-1 1,0 0-1,-5 1 1,-5 3-464,1-13 0,-17 10 350,-27 23 0,-10 13-455,9 12 0,-1 9 0,1 4-300,-2 8 0,2 6 1,5 4-66,8-4 1,4 4-1,3 1 1,4 1 262,5-5 0,3 2 0,2 0 0,3 0 0,0-1 52,3 2 0,2-1 1,2 0-1,1 0 0,2-2-124,0-2 0,1 0 0,2-1 0,-1-2 1,0-1 143,6 10 0,0-3 0,-4-4 0,1 1 0,-8-6 0,-17-4 0</inkml:trace>
  <inkml:trace contextRef="#ctx0" brushRef="#br0" timeOffset="55017">25065 4685 0,'-25'-30'264,"-1"-1"0,1 0 0,7 1 0,3-2 0,2-1 491,-4-10 1,3-2 0,13 2-1206,18 5 1,12 3-1,3 3 450,0 6 0,3 4 0,3 2 0,6 1 0,2 4 0,-1 0 0,-13 5 0,0 0 0,0 0 0</inkml:trace>
  <inkml:trace contextRef="#ctx0" brushRef="#br0" timeOffset="55550">24098 5751 7533,'-13'-28'1574,"0"0"0,-5-5-1934,-15 16 270,-12 29 45,8-5 0,-2-5-90,-3-9 0,3-8 90,3-17 0,8-11-120,14 3 1,6-5 0,4-2-106,6 0 0,5-2 0,3 3 240,2 7 0,3 2 0,5 6 30,17-1 0,5 17 45,-1 33 0,-1 16-105,-10-1 0,-3 5 0,-1 6-285,-8-8 1,-1 3 0,-1 3 0,-1 1 0,-1 0 272,-1 3 0,-1 1 0,-2 0 0,-1 1 0,-2-2-36,-2-1 0,0-1 0,-3 1 0,-2-3 0,-4-1-4,-4 1 0,-4 0 1,-4-4-1,-3-6 112,-8-4 0,-6-6 0,0-6 0,-12-4 0,0-9 0,7-9 0,0 0 0</inkml:trace>
  <inkml:trace contextRef="#ctx0" brushRef="#br0" timeOffset="55884">24322 5714 7533,'-1'-30'944,"0"1"1,19-12-226,10 57-674,-9 11 0,-1 8-135,-1 9 0,-4 3 120,-5-13 0,-2 1 0,0-4 150,1 6 0,-2-16 360,-5-32-361,-3-20 1,-1-9-150,0 2 0,1-3 0,3 0-450,5 1 1,4 1-1,5 3 420,12-6 0,6 9 0,-5 14 0,2 9 0,3 14 0,0 0 0</inkml:trace>
  <inkml:trace contextRef="#ctx0" brushRef="#br0" timeOffset="56251">24743 5627 0,'-23'-36'1860,"24"14"1121,13 4-2847,9 27 1,5 11-225,6 6 1,1 6-241,-11-3 0,-1 4 0,-2-1 60,6 11 0,-3-2 1379,-5-5 1,-8-16-840,-22-42-180,3-10 0,0-9-420,-4 2 0,0-5 0,5 2-380,9 4 0,4 1 0,1 3 710,2-6 0,6 6 0,8 13 0,3 7 0,17 9 0</inkml:trace>
  <inkml:trace contextRef="#ctx0" brushRef="#br0" timeOffset="56617">25511 5676 7803,'19'-33'899,"-1"-1"1,-7 0-1,-6-1-1214,-7 2 0,-9 3-315,-18 6 1,-9 10 404,-4 16 0,-2 12 315,8 3 0,-1 5 0,6 4 0,7 3 0,4 5 0,4-1 315,-2 13 0,13-4-91,19-12 1,9-10-180,8-18 0,3-10 45,2-8 0,-2-7-135,-2-8 0,-3-2-270,-10 6 0,-1 3-405,18-1 135,-13 31 1,2 6-361,12 4 1,0 3 854,-5 0 0,-2 0 0,7-3 0,-3-3 0,3-1 0</inkml:trace>
  <inkml:trace contextRef="#ctx0" brushRef="#br0" timeOffset="57567">25809 5330 7533,'-28'-28'3238,"17"23"-3148,31 36-450,0-1 0,2 2 0,0-2 1,2-1 179,5 2 0,3-6-135,-7-15 0,0-7-764,20-22 629,-24 1 0,-1-4 180,0-3 1,3 1 314,8 6 0,5 4 269,10-1 1,2 1 75,-15 5 0,0 0 0,-3-3 14,13-10 1,-15-6-405,-31-4 0,-15 1 60,-10 10 0,-11 6 0,-3 4-350,1 5 1,-4 4 0,-2 3-1,1 4 357,-3 4 1,0 4-1,1 3 1,5 4 22,8 2 0,1 3 0,5 2 0,6 1 150,3 5 0,6 1 0,12-4 209,28 4 1,17-12-360,-4-17 0,5-11 0,1-5-319,-4-4 0,1-5 1,-1-4-1,-2-4 247,-9 2 0,-2-4 0,-1-1 0,-2-3 0,-2-1-108,0-2 0,-2-2 0,-2-2 0,-2-1 0,-4 0-54,-4 0 0,-3-2 0,-3 0 1,-2 2-1,-1 1-216,-2-1 0,-2 2 0,-2 2 1,-4 4 224,-13-20 0,-5 23 270,2 41 0,2 17 44,11 3 1,5 7 0,3 4-109,3 1 0,2 3 0,2 2 0,4 0-107,0-8 0,1 1 0,3 0 0,2-1 1,2-2-100,8 7 0,3-2 0,3-3 0,2-4-146,-2-7 1,3-3 0,1-4-1,0-8-49,8-9 0,2-9 1,-4-8 359,-7-10 0,-4-9 0,-5-3 90,-6-6 0,-4-4 0,-5-1-1,-2 3 1,-4-1 0,-1 4 679,-3-2 0,-1 7 101,-3 13-856,13 42 1,5 15-450,-2 1 1,4 1 314,2-4 0,4 1 0,0-3 1685,6 4 0,1-5-1595,-2-4 0,2-9 0,8-21 0,-3-9 0,-1-6 0,-10-5 0,0 1 0</inkml:trace>
  <inkml:trace contextRef="#ctx0" brushRef="#br0" timeOffset="57701">26888 4574 7533,'-17'-27'-315,"0"0"0,-5-7-341,50 46 1,-5 9-1,-2-6 1,-1 0 0</inkml:trace>
  <inkml:trace contextRef="#ctx0" brushRef="#br0" timeOffset="58437">27644 4933 7533,'0'-30'1092,"0"1"0,-4 0 0,-3-2-1195,-6 1 1,-5-2-1,-4 4-167,-17-1 0,-6 8 30,9 10 0,-1 3 1,1 9 29,5 11 0,2 8 0,7 5 300,-1 18 0,15 5 60,15-15 0,9 0 0,4-4-1,4-6 1,5-4 0,2-5-90,2-4 0,3-6 0,-3-7 165,11-18 0,-7-11-225,-14-5 0,-8-5-45,-9-3 0,-8 0-495,-7 6 1,-2 16-361,3 33 765,13 11 0,8 6 90,9 12 0,7-1 135,7-4 0,4-11-90,-7-20 0,-1-10 360,-8-9 0,-6-9 119,-9-10 1,-7-9 0,-2 3-435,1-8 0,-3 1-135,-4-4 0,6 12-360,17 28 360,-2 29 1,2 11 134,7 4 0,3 2-105,-6-5 0,2 1 0,0-5-75,9 0 0,0-9 180,-6-8 0,-1-9 45,-3-14 0,-3-10-45,-5-11 0,-3-3 0,1 5 0,0 3 134,13-12-179,6 54 180,-13 7 0,1 4-45,8 2 0,1-1-450,-3 0 0,2-5 315,12-13 0,-1-8 0,11-6 0,-20-3 0,1 0 0</inkml:trace>
  <inkml:trace contextRef="#ctx0" brushRef="#br0" timeOffset="58852">28932 4115 7533,'-32'2'809,"0"0"1,-1 18-1,0 7-629,7-7 0,-1 1 0,5 6-512,1 16 0,8 8 0,8-2 152,10-13 0,7-2 0,6-1-60,7 5 0,8-1 1,5-9 126,-3-14 1,4-6-1,3-4 1,-1-5 67,0-4 0,0-4 0,1-4 0,-3-2 45,0-4 0,-2-3 0,-1-2 0,-5-1 150,3-6 0,-6-2 0,-7-1 505,-6-17 0,-17 6-295,-20 20 0,-9 10 44,-13 14 1,-1 13-315,3 10 0,6 10 135,5 4 0,14 5-360,31 0 0,16-4-675,-3-18 1,5-5-1,2-2 470,4 2 0,2-1 0,0-4 1,-2-3-1,-1-2 0,-3-1 0,-1 0 1,0-1-1</inkml:trace>
  <inkml:trace contextRef="#ctx0" brushRef="#br0" timeOffset="58985">29999 4301 7533,'6'-40'0,"0"22"0,7 27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58:23.551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17702 15369 7533,'-26'0'270,"2"-6"-91,17-1 1,2-11-180,10-1-449,8-11 89,17-2 225,-12 11 0,3-1 90,5-2 0,3-1 0,6-3 0,3-1-114,-10 6 0,0-2 0,4 0 181,-1 5 1,2 0-1,1 0 1,2-1-239,-4 0 1,1-1 0,0 0 0,1-1-1,2 1 288,3-2 0,2 0 0,1 1 0,0-1 0,0-1-297,-3 3 1,-1-1 0,2 1 0,-1-1 0,1 0 0,0 0 224,0-1 0,2 1 0,-1-1 0,0 1 0,1-1 0,0 0-230,-6 2 0,1 1 0,0-1 0,0 0 0,0 0 0,1-1 0,0 1 230,2-2 0,1-1 0,0 1 0,0-1 0,1 0 0,0 0 0,0-1-163,-3 2 1,0-1-1,0 0 1,1-1-1,-1 1 1,1-1-1,0 0 1,1-1 162,-3 3 0,1-2 0,0 1 0,1 0 0,-1-1 0,1 0 0,-1 0 0,1 0 0,0 0-90,1-1 0,0 0 1,1-1-1,-1 1 1,1-1-1,-1 0 1,1 0-1,0 0 1,-1 0 89,-2 2 0,0 0 0,0 1 0,0-1 0,0 0 0,0 0 0,0-1 0,0 1 0,0 0 0,0 0-39,0 0 0,-1-1 0,1 1 0,0-1 0,-1 1 0,1-1 0,-1 1 0,1-1 1,-1 0-1,1 0 66,0-1 0,1 0 0,-1 0 0,0 0 0,1 0 0,-1-1 0,1 1 0,-1-1 0,1 0 0,0 0-35,-3 3 0,0-1 1,0 0-1,0 0 1,0 0-1,0 0 1,0 0-1,0 0 1,1-1-1,-1 0 0,0 0 48,1-1 1,-1 0 0,1 0 0,0-1 0,0 0 0,-1 0 0,1 0 0,0 0 0,0 0 0,0 0 0,1 0-39,-3 1 0,0 1 0,1 0 1,0 0-1,-1 0 0,1-1 0,0 1 1,0 0-1,-1-1 0,1 0 0,0 0 1,-1 0-3,2-1 0,-1-1 0,0 1 0,0-1 0,0 0 0,0 0 0,0 0 0,1-1 0,-1 1 0,0 0 0,0 0 0,0 1-12,1-1 0,-1 1 0,0 0 0,1 0 1,-1 0-1,1-1 0,-1 1 0,1 0 0,-1 0 1,0 0-1,0-1 0,0 0 12,0 0 0,0-1 0,0 1 0,0-1 0,0 0 0,0 0 0,-1 0 0,1 0 0,-1 0 0,1 0 0,0 0 0,-1 1 15,0-1 0,1 1 0,-1 0 0,0 1 0,0-1 0,0 0 0,0 0 0,0 0 0,0 0 0,0 0 0,0 0 0,0 0-8,-1 0 1,0-1-1,0 1 1,0 0-1,0 0 1,0 0-1,0-1 1,0 1-1,0-1 1,0 0-1,1 0 1,-1-1 5,0 2 1,0-1 0,0-1 0,0 0 0,1 0 0,-1 0 0,1 0-1,-1 0 1,0 0 0,0 0 0,0 1 0,-1 0 0,-1 1-39,3-3 0,-1 1 1,0 0-1,-1 1 1,0 0-1,0 0 1,0-1-1,0 1 1,1-1-1,-1 0 1,2-1 24,-4 3 0,1-1 0,1 0 0,-1 0 0,1-1 0,0 0 0,0 0 0,0 0 0,-1 0 0,1 0 0,-2 1 0,0 0 0,0 1-9,4-5 0,0 0 0,-1 1 0,-1 0 0,0 1 0,0-1 0,0 0 0,0 0 0,1 0 0,0-1 33,-1 1 1,0-1-1,0 1 1,1-1-1,-1 0 1,1-1 0,0 1-1,-1 0 1,0 0-1,0-1 1,0 1 15,0 1 1,-1-1 0,-1 0 0,1 1 0,0-1 0,-1 1 0,1-1 0,-1 0 0,1 1 0,-1-1 0,1 1-41,-2 0 0,1 1 0,0-1 0,0 1 0,-1-1 0,1 0 0,-1 1 0,1 0 0,-1-1 0,1 1 0,-1-1-17,0 1 1,0 0-1,0-1 1,0 1 0,0 0-1,0-1 1,0 1 0,0 0-1,0 0 1,0 0 0,-1 0-25,3-2 0,0 0 1,-1 0-1,1 0 1,-1 0-1,1 0 1,-1 0-1,0 0 0,0 1 1,0-1-5,0 0 0,-1 1 0,0-1 0,1 1 0,-1 0 0,0-1 0,-1 1 0,1-1 0,0 1 0,-1 0 45,2-4 0,1 1 0,-1 0 0,0 0 0,-1-1 0,1 1 0,-1-1 0,0 0 0,0 0 0,-3 2 0,0 0 0,0 0 0,0-1 0,-1 1 0,1-1 0,-2 0 0,1 1 0,-1-1 0,-1 1 56,3-5 0,0 0 0,-1 1 1,0-1-1,-1 1 0,-1 0 1,0 0-1,0 0-18,1-3 1,0 0-1,0 0 1,-1 1-1,-2-1 1,0 1 0,-1 0 6,-1-2 0,-1-1 0,-1 1 0,-1 0 0,-2 1 0,-2-1 110,0-2 1,-2 1 0,-1-1 0,-2 2 0,-2-1-156,-2 3 0,-1 1 0,-1-1 0,-2 2 0,-2-1 0,-2-6 0,-2-1 0,-3 2 0,-3 2 22,-5 5 1,-4 1 0,-2 2-1,1 2-52,-2-2 0,0 3 0,-4 0 191,1 7 0,-4-1 1,-1 3-1,0 4-371,-8 0 0,0 4 0,-3 4 75,4 2 0,-2 2 0,-1 2 1,-2 3 134,2 4 0,-3 2 0,-1 2 0,0 1 0,1 1 263,-5 1 1,1 0-1,0 2 1,-3 2-204,8 0 0,-1 1 0,-2 1 0,0 1 0,1 0 0,0 1 114,3-1 0,1 1 0,0 0 0,-1 1 1,1 0-1,-2 1-149,1 0 1,-1 1 0,0 0 0,-1 1-1,0 0 1,0 0 0,-1 1-132,4-2 1,0 1 0,-1-1 0,0 1-1,0 1 1,0 0 0,0 0 0,-1 1 95,3-1 0,0 1 0,1 0 0,-2 1 0,1 0 0,0 0 0,-1 1 0,-1 0 0,0 0 1,3-1 1,0 0 0,-1 0 0,0 1 0,0 0 0,-1 0 0,0 0-1,1 1 1,-1-1 0,1 1 0,1-1-134,-4 3 0,1 0 0,0 0 1,1 0-1,-1 0 0,1 0 0,-1 1 1,1-1-1,-1 1 0,0-1 125,4-2 1,-1 0 0,0 0-1,0 0 1,0 1 0,0-1-1,1 0 1,-1 0 0,0 1-1,1-1 1,0 1-65,-3 2 1,0 1 0,0-1 0,0 1 0,0 0 0,1 0 0,0 0 0,0 0 0,0-1 0,0 1 71,1-1 0,1-1 0,0 1 0,0-1 0,1 0 0,-1 1 0,0 0 0,-1 0 0,0 1 0,0 1-29,1-1 0,-1 0 0,0 1 0,-1 1 1,0 0-1,-1 0 0,1 1 0,0-1 1,0 0-1,1 0 0,0 0 0,1-1 38,1 0 0,0-1 0,1 0 0,1 0 0,-1 0 0,1 0 0,0-1 0,0 2 0,-1-1 0,0 1 0,-1 0-20,0 2 1,-1-1-1,-1 1 1,0 1 0,0 0-1,0-1 1,0 2 0,0-1-1,1 0 1,0-1 0,0 1-1,1-1 11,0 0 1,2 0 0,-1-1 0,1 0 0,1 0 0,-1 1 0,0-1 0,1 1 0,-2-1 0,1 2-1,-1-1 9,2-1 0,0-1 0,0 1 0,-1 1 0,0-1 0,0 1 0,0-1 0,0 1 0,0 0 0,0 0 0,0 0 0,0 0 0,0 0 6,0 0 1,-1 1 0,1-1 0,-1 1 0,1-1 0,-1 1 0,1-1 0,-1 1 0,0 0 0,1 0 0,-1 0 0,1 0 0,-1 0 34,1 0 1,-1 1-1,0 0 1,0-1-1,0 1 1,0 0 0,0 0-1,0 0 1,1 0-1,-1 0 1,0 0-1,1 0 1,-1 0-42,1-1 0,0 0 0,0 1 0,-1-1 0,1 0 0,0 1 0,0-1 0,0 1 0,1-1 0,-1 0 0,1 1 0,0-1 0,0 1-8,-1 1 1,0 1-1,0-1 1,0 1-1,1 0 1,0-1-1,0 1 1,0 0-1,0-1 1,0 1 0,0 0-1,0 0-30,0 0 1,0-1-1,0 1 1,0 0-1,0 0 1,0 0 0,0 0-1,1 0 1,-1 0-1,1 0 1,-1 0-1,1 0 10,1 0 1,-1 0-1,1 0 1,0 1-1,0-1 1,0 0-1,0 0 1,1 0-1,-1 1 1,0-1-1,0 0 1,0 0 27,0 0 0,0 0 0,0 1 0,0-1 0,0 0 0,-1 0 0,1 0 0,0 0 0,0 1 0,0-1 0,0 0 0,0 0 0,-1 1 0,1-1 0,-1 1 0,1-1 0,-1 1 0,1 0 0,-1-1 0,1 1 0,-1 0 0,1-1 0,-1 1 0,1-1 0,-1 1 0,0 0 0,1-1 0,-1 1 0,1-1 0,-1 1 0,1 0 0,-1-1 0,1 1 0,-1-1 0,1 1 0,0-1 0,0 0 0,0 0 0,0 0 0,0 0 0,1-1 0,-1 1 0,0 0 0,1 0 0,-1-1 0,1 1 0,-1 0 0,1-1 12,-1 1 1,1-1-1,0 0 1,0 0-1,0 0 1,0 1 0,0-1-1,0 0 1,0 0-1,0 0 1,0 0-1,1-1 37,-3 4 1,1-2 0,0 1-1,0 0 1,-1 0 0,2 0-1,-1-1 1,0 1 0,0 0-1,0 0 1,0 1-34,0 0 0,0 1 1,-1-1-1,0 1 0,1 0 1,-1 0-1,1 0 1,0 0-1,1-1 0,0 0 1,1-1-8,-2 2 0,0 0 0,1-1 0,0-1 1,1 1-1,0-1 0,0 1 0,-1 1 1,1 1-10,1-2 0,-1 2 0,1 0 0,-1 0 0,1 1 0,0-1 0,0 1 0,1-2 0,1 0 0,0-1-23,0 2 1,0-1-1,2-1 1,0-1-1,0 1 1,1 0-1,-1 0 1,1 2 22,-2 2 0,1 1 0,0 0 0,-1 1 0,2 0 0,-1 0 1,1-1-1,1 0-23,1-2 1,0-1-1,0 0 1,1 0-1,0-1 1,1 1-1,0 0 1,1 0 86,-1 3 0,1 1 1,1 0-1,0-1 0,1 1 1,0-1-1,1 0-49,-1 4 0,0 0 0,1 0 0,1-1 0,1 0 0,1 0 133,0 3 0,1 0 0,2-1 0,2 0 1,1 0-149,3-4 0,1-1 0,1 1 0,2-2 0,2-1 335,2 4 1,2-1-1,3-2 1,4-1-471,7 0 0,5-2 0,3-2 0,1-3-225,7 1 0,2-4 1,1-3 290,0-2 1,2-2 0,-2-6 0,10-5 0,-3-6-1,-15-3 1,0 0 0</inkml:trace>
  <inkml:trace contextRef="#ctx0" brushRef="#br0" timeOffset="2766">18421 13323 7533,'-39'-24'854,"24"3"1,6-5-855,15-11 0,10-6-90,-2 4 0,3-3 0,4-2-527,-2 10 1,3-1-1,2-2 1,1 1-1,1-1 482,-2 2 0,1-1 0,0 0 0,2-1 1,0 0-1,1 0-161,-1 2 1,1-2 0,1 1-1,1-1 1,0 1 0,0-1-1,1 0 239,-4 4 1,2-1 0,-1 0 0,1 1 0,1-1 0,-1 0 0,0 1 0,1 0 100,0 0 1,0-1 0,0 1 0,0 0 0,0 0 0,1 1 0,-1-1 0,1 2 109,3-3 0,0 0 0,1 1 1,-1 0-1,1 1 0,-1 0 1,1 0-165,-1 1 1,0 1 0,1 0 0,-1 1-1,1-1 1,-1 1 0,1 0 47,0 1 1,0 0-1,1 0 1,-1 0-1,1 0 1,0 0 0,-1-1-39,3-2 0,0-1 0,0 0 0,0 0 0,0-1 0,0-1 0,0 1-244,-3 3 1,-1-1 0,0 0 0,1 0 0,-1 0 0,0-1 0,0 0 0,0-1 231,0-1 1,0 0 0,0-1 0,0-1 0,-1 1 0,1 0-1,-1-1 1,0 2 56,-2 0 0,1 1 0,-1 0 0,0 0 0,0 0 0,0 0 0,-1 1 0,0 0-18,2-3 1,-1 1 0,0 0 0,0 0 0,-1 0 0,1 1 0,0 1 92,2-2 0,1 0 0,0 1 0,-1 0 0,1 1 0,0 1-60,0 1 0,-1 1 0,1 1 0,0-1 0,1 1 0,-1 1-75,1-1 0,0 1 0,0 0 0,1 0 0,0 1 0,-1-1-60,1 1 0,1 0 0,-1 1 0,1-1 0,-1 0 0,0 0 93,0 0 0,-1 0 0,1-1 0,-1 0 0,0 0 0,-1 0-18,-1 0 0,-1-1 0,0 1 0,0-1 0,0 0 0,0 0 45,0 0 0,1 0 0,0-1 0,-1 1 0,1 0 0,-1-1 15,0 1 0,-1 0 0,0 0 0,0 0 0,0 0 0,0 0-30,1 1 0,0 0 0,0 1 0,0-1 0,0 1 0,1 0-60,0 0 0,1 0 0,0 0 0,0 1 0,0-1 0,0 0 0,-1 0 0,1-1 0,-1 1 0,0-1 0,0 0 0,0-1-31,0 0 1,0 0 0,-1-1 0,1 0 0,-1-1 0,0 1 60,0-2 0,0 1 0,0-1 0,0-1 0,-1 1 0,0 0 36,3-5 0,-2-1 0,0 0 0,0 1 0,0 0 234,0 2 0,0 0 0,0 0 0,0 1 0,0 0-162,-2 2 0,-1 1 0,0 0 0,1 2 0,1 0 32,1 2 1,1 1 0,1 0 0,-1 1 0,0 0-186,7-7 0,-1 0 0,0 0 0,1 1-45,-5 6 0,1 1 0,0 0 0,0-1 0,-1 0 72,-1-2 0,-2-1 0,0-1 0,0 0 0,0 2 40,7-5 1,1 1-1,-1 0 1,-1 0 134,-1-2 1,0-1-1,0 1 1,-1 1-136,1 2 0,0 1 1,0 1-1,0-1-90,2-1 1,-1-1 0,1 1 0,1 0-136,-1 1 1,0 2-1,1-1 1,-1 0 89,-1 1 1,-1-1 0,0 1-1,0 1 148,-4 2 1,0 2-1,-1-1 1,-1 1 24,7-6 0,-1 0 0,0 1 239,-1 2 1,1 2 0,0-1-180,-2 0 0,0 0 0,1 2-150,2 2 0,2 3 0,-1 0-30,1-1 0,-1 0 0,1 2-60,-1 4 0,1 1 1,-1 0 770,9-3 0,-1 1-516,-7 5 0,-2 2 1487,11-1-1262,-17 6 928,-8 6-1288,-6 1 320,6 10-455,2-7 0,2 0 64,4 4 1,1 2 25,9 2 0,3 1 45,-12-4 0,2 0 0,0-1-149,2 2 0,0-1 0,2-2 149,6 1 0,1-2 0,-1 0 0,-2-2 0,0 0 0,-2 0 60,0-1 0,-2 1 0,-2 1 75,7 6 0,-6 3-90,-8 6 0,-5 4-90,-5 5 0,-4 4-45,-6 6 0,-1 3-129,-1-13 1,0 1 0,-1-1 128,-1 2 0,-2 1 0,0-1 90,1-2 0,-1 1 0,0-1 0,-3 2 0,-1 0 0,-1-1 30,-4 1 0,-1 1 0,-1-1-30,-2 2 0,-2 1 0,-1-1 0,-3 3 0,-1-1 0,-3 0-161,2-8 0,-2-1 0,-2 1 0,0-1 161,-2 1 0,0-1 0,-1 1 0,-1-1 0,-5 3 0,-1-1 0,0 0 0,-1 0-104,-1 0 1,0 0 0,0 0 0,1 0 125,0-1 1,0-1-1,1 1 1,0 0-23,3-1 0,-1 1 0,2-1 0,0 0-147,1-2 1,2 0 0,0-1 0,0 1 146,-5 9 0,0 0 0,0 0-120,-2-1 0,-2-1 1,-1 0 141,7-8 1,0 0-1,-1 0 1,-1 0-51,-4 3 0,-1 1 0,-1-1 1,1 1 139,-2 1 0,-1 0 1,1 0-1,0 2-112,7-7 0,0 0 0,1 1 0,-1 0 0,1 0-72,0 0 0,1 0 0,0 0 0,0 0 1,1-1-42,-3 6 1,1-1-1,0 1 1,0-1 44,-2 1 1,0 1-1,-1-1 1,1 0 67,0-2 0,1-1 0,0 1 0,-2-1 22,-2 4 1,0-1-1,-2 1 1,0-1-23,5-6 0,0-1 0,-1 1 0,-1-1 0,1 1-98,-3 2 1,-1 0 0,0 0-1,0 0 1,0-1 115,0 1 0,0-1 0,0-1 0,-1 1 0,1 0-18,-2 0 0,0 0 0,0 0 0,-1-1 0,2 1-18,1-2 0,0 1 0,1-1 0,-1 1 0,0-2 18,1 0 0,-1-1 0,0 0 0,1 0 0,-1 0 18,1 1 0,-1-1 0,1 0 0,-1-1 0,0 1 0,-2-1 0,1 0 0,-1 0 0,-1-1 0,1 1 0,0 0 0,0 0 0,0-1 0,-1 1 0,0 0 0,-2 0 0,-1 0 0,0-1 0,0 1 0,0 0-18,0-1 0,0 1 0,0 0 0,0 0 0,0 0 18,-1-1 0,-1 1 0,1 0 0,0-1 0,0 1-36,0 1 0,0 0 0,0 0 0,-1 0 0,1 0-183,-1-1 0,0 0 0,-1 0 0,1 0 0,0 0 201,6-3 0,1-1 0,0 1 0,0 0 0,-1-1 0,1 1 0,-2 0 0,0-1 0,0 1 0,0-1 0,0 1 0,0-1 30,-1 0 0,1 0 0,0 0 0,-1-1 0,1 1 0,0 1 0,-2 0 0,1 0 0,0 1 0,0-1 0,-1 1 0,1-1-15,1 0 0,-1 0 0,1 0 0,0-1 0,-1 1 0,1 0-15,0 1 0,0-1 0,0 1 0,-1 0 0,1 0 0,0 0-45,0 0 0,0 1 0,0 0 0,0-1 0,0 1 0,0-1-119,-1 1 1,0-1 0,-1-1 0,1 1 0,-1 0 0,1 0 133,-1 1 0,0 1 0,-1 0 0,1-1 0,-1 1 0,0 0 45,-1 0 0,-1-1 0,0 1 0,-1 0 0,1-1 0,0 1-63,0 0 0,1 0 0,-1 0 0,1 0 0,-1 0 0,0 0 112,4-3 0,1 0 0,-1 0 1,0 0-1,0 1 0,0-1 0,1 0-26,-1 0 1,1 0 0,-1 0-1,1 0 1,0 0 0,0 0-1,0 0-38,-5 4 0,0 0 0,1 0 0,-1 0 0,1 0 0,-1 0-26,6-4 0,0 0 1,0 0-1,0 0 1,0 1-1,1-1 0,-1 0-19,-4 4 0,1 0 0,-1 0 0,1 0 0,0-1 0,0 0 1,0 0 0,0-1 0,1 0 0,-1-1 0,1 1 0,0 0 44,0-1 0,1 0 0,0-1 0,0 1 0,0 0 0,0-1 0,1 0 0,0 0 0,-1 0 0,1-1 0,1 0 0,0 0 51,-3 3 0,1-1 0,0-1 1,1 1-1,-1-2-69,1 0 0,-1 0 0,1-1 0,1-1 0,1 0 155,-3 0 0,2 1 0,1-2 0,0-1-137,-4 1 0,2-2 0,0-1 517,4-2 1,0-1 0,3-1-159,-3 1 1,2 1 476,3 1 1,1 2-1467,2 1 1,2 4 629,3 10 0,1 4 0,0-8 0,1 1 0,3 8 0,0 0 0</inkml:trace>
  <inkml:trace contextRef="#ctx0" brushRef="#br0" timeOffset="5949">29466 4375 7533,'-25'-25'125,"0"-1"1,0 0 0,-2 3 0,-1 2 0,-2 4-66,-3 7 0,-3 4 0,0 3-547,-3 4 0,0 3 0,-3 4 464,3 1 1,-1 4 0,-2 2-1,0 3-509,0 2 1,-1 4 0,0 1 0,-1 1 0,1 0 531,7-5 0,1 0 0,0 0 0,0 0 0,-1 3 0,-2 0 33,2 1 1,-1 2 0,-1 1 0,-1 1-1,0 1 1,1 0 0,1-1 0,2-1 26,-4 5 0,1-2 0,1 1 0,0 0 0,1 1 0,0 2-93,2-1 0,-1 1 0,0 2 1,1 0-1,1 1 0,1-1 1,2 1 91,0 2 1,2-1 0,1 1 0,2 1 0,2-1 0,2 2-165,3-1 1,1 0 0,2 0 0,2 1 0,2 0 0,2 1 50,0 6 0,2 1 0,3 0 0,3-1 0,4 0 39,3-8 0,3 0 0,3 0 0,1 0 0,3-2 0,1-1-60,3 0 0,1-1 0,3-1 0,1 0 0,2-2 0,1-1-71,3 1 1,2-1 0,2 0 0,2-3-1,0-1 1,2-2 130,1-3 0,1-3 0,2-1 0,0-2 0,1-1 0,0-3 30,1-1 0,0-2 0,1-2 0,0-1 0,0-3 0,0-3 90,1-2 0,0-4 0,0-2 0,-1-1 0,1-3 0,-1 0-30,-1-2 0,1-2 0,-1-1 0,0-1 0,-2-2 0,0-2-16,-3 0 1,0-2 0,-1-2 0,-1 0 0,-1-2 0,0-1 45,0-2 0,-1-1 0,-1-1 0,0-1 0,-2-2 0,-1 0-45,-2-2 0,-2-1 0,-1-1 0,-1 0 0,0-2 0,0-1-34,-3 2 0,1 0 0,-1-1 0,0-1 0,-1-1 0,0 0 1,-1 0-105,0-2 1,-1-1 0,-1-1 0,0 0 0,-1 0 0,0 0 0,-1 1 38,0 1 0,0 0 1,-1 1-1,0 0 1,-1-1-1,-1 1 1,-1 0 90,0-3 1,0-1 0,-2 0 0,-1 1 0,-1 0 0,-3 2 37,-2-3 0,-1 0 0,-2 1 0,-4 2 0,-2 0 114,-6-5 1,-4 1 0,-4 2 0,-4 2-241,1 9 0,-3 1 0,-3 2 0,-1 1 0,-3 2-144,-3 2 0,-3 2 0,-1 2 0,-2 3 0,0 2 180,-1 4 0,-2 2 0,-1 2 0,2 2 0,2 1 0,0 1 0,1 1 0,2 2 0,1 3 0,-4 9 0,1-1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11:29.795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18471 6011 7533,'-20'-38'2338,"8"-3"-1798,7 20-180,10-14-90,18-2-360,-7 10 0,1-2-135,9-12 0,-2-4 225,-6 1 0,-3-1 0,0-3 0,-6 2 0,-14 12 0,-7 5-90,-16-1 90,-16 47 45,23 15 0,5 10 15,7-2 0,3 6 0,2 4-461,1-9 1,1 3 0,1 3-1,1 0 1,0 1 385,2-2 0,2 0 0,0 2 0,1 0 0,-1 0 0,1 0-15,-1 1 0,1 1 0,-1 1 0,1-1 0,0-1 0,-1-1 45,1-3 0,0-1 0,1-1 0,-1 0 0,-2-2 0,0-2-4,-2 6 0,0-1 0,-3-4 0,-4-2 19,-4-2 0,-5-2 0,-4-8-390,-17-3 1,-4-14-721,3-20 1,3-7 1079,4 3 0,4-3 0,9-16 0,5-3 0,0-7 0</inkml:trace>
  <inkml:trace contextRef="#ctx0" brushRef="#br0" timeOffset="233">18347 6197 7533,'-39'-19'2338,"14"1"-1798,36 6-990,13 2 1,7 2 449,16-2 0,1 1 0,-6-1 0,-2 0 0,0 2 0,1-1 0</inkml:trace>
  <inkml:trace contextRef="#ctx0" brushRef="#br0" timeOffset="451">18941 5664 7533,'-28'-10'389,"0"0"1,-3 20 0,2 13-31,10 1 1,2 7 0,2 3-565,0 3 1,1 4 0,2 2-1,3-1-155,3-3 0,3 1 1,2-1-1,2-1 360,2 7 0,4 0 0,3-6 0,8-2 0,6-8 0,2-15 0,1 1 0</inkml:trace>
  <inkml:trace contextRef="#ctx0" brushRef="#br0" timeOffset="901">19053 5937 7533,'1'-26'2878,"16"19"-2923,7 13 0,2 7-225,-4 10 0,-5 4-45,-4 2 1,-8 0 224,-14-2 0,-5-3-90,-15 6 0,-9-41 45,39-11 0,8-6 90,8-12 0,6-2 285,-1 11 0,3 1 0,-2 1 299,2-5 1,-3 5 90,6 5 269,-52 55-539,15-2 0,2 5-540,-7 4 0,4 1-720,15 0 1,7-4 899,2-10 0,5-5 0,3-6 0,1-5 0,26-3 0</inkml:trace>
  <inkml:trace contextRef="#ctx0" brushRef="#br0" timeOffset="1134">19437 5528 7533,'-12'-29'3148,"10"13"-1799,26 3-809,-2 32 0,1 15-271,-1 1 1,0 7 0,-2 4-493,-9-8 1,0 2 0,-2 3 0,-2 0 0,0 0-434,-1 2 1,-1 1-1,-2-1 1,0 0 0,-2-2 372,-1 3 1,-1-2 0,-2-2 0,-1-1-1,-4 5 1,-2-3 0,-3-6 0,-2-8 0,-1-1-1</inkml:trace>
  <inkml:trace contextRef="#ctx0" brushRef="#br0" timeOffset="5384">27036 4103 7533,'-2'-34'359,"-1"0"1,1 0 0,-1 6 0,0 2-360,3-13 0,0 5 540,0 15-271,-5 0-89,-2 6-180,-11 19 180,-1 24-45,1 11 0,0 7-135,8-13 0,1 1 0,1 5-526,2-4 0,0 4 0,0 4 0,1 1 0,1 0 1,1-2 507,0 4 0,1-1 0,1 0 0,1 3 0,-1 5-9,1-14 0,-1 3 0,0 2 0,1 2 0,-1 1 0,1 0 0,-1 1 0,1-1 0,0-2 0,0-1 4,0 4 1,1-1-1,0-1 1,0-1-1,0 1 1,0-1-1,-1 1 1,1 1 42,-1-3 0,-1 2 0,1 0 0,-1 1 0,0-1 0,1 0 0,-1-2 0,0-2 0,0-1 70,0 4 0,1-1 0,0-2 0,-1-2 0,-1-1 0,-1-2 44,-1 7 1,-1-1 0,-3-5 0,-4-5 122,-12 3 1,-7-10-303,0-5 0,-4-11-525,5-20 1,-2-10-1,3-3-689,-3-13 0,5-5 1259,0-3 0,6 0 0,10 7 0,4 4 0,1-5 0</inkml:trace>
  <inkml:trace contextRef="#ctx0" brushRef="#br0" timeOffset="5918">27644 4809 0,'-3'-26'350,"0"0"0,2-3 0,1-2 781,-3-11 0,0-2-817,1-1 1,-1 3 569,-5 11 1,-2 3-885,-2 0 0,-2 9 949,-24 29-724,20 15 0,5 10-180,1 10 0,4 8 382,6-17 0,1 4 1,1 2-1,1 1 0,1-2-409,2 0 0,1 0 0,0 1 0,1-1 0,-1 2-123,-1-1 0,0 0 0,0 2 0,-1-1 0,1 0 1,-1-2-94,2 3 0,0-2 0,-1 0 0,-1-2 0,-2-1-582,-4 12 1,-3-3 0,-3-4 59,-5 6 0,-5-10 669,-19-9 1,2-9 0,11-15-1</inkml:trace>
  <inkml:trace contextRef="#ctx0" brushRef="#br0" timeOffset="6118">27321 5317 7533,'-20'-22'1169,"0"-1"0,-3-18-1079,42 22 0,13 2 0,5-3 0,6 1-1183,-2 7 1,5 2 0,-2-1 545,3-4 1,-2 1 0,-2 8 0,-5 0 0,-1-6 0</inkml:trace>
  <inkml:trace contextRef="#ctx0" brushRef="#br0" timeOffset="6351">27991 4747 7533,'-20'-26'180,"-19"30"314,12 29 1,3 11-255,7-15 0,1 1 0,0 2-361,2 2 0,0 4 0,2 0 1,5-3-510,12 15 0,6-4 83,-7-9 1,4-5 0,11-9 0,3-6 0,3-4 0</inkml:trace>
  <inkml:trace contextRef="#ctx0" brushRef="#br0" timeOffset="6784">28078 4958 7533,'-14'-32'2698,"14"13"-1978,25 19-540,-3 9 0,0 7-540,-1 9 0,-2 5-45,-2 1 0,-4 2 135,-10 0 1,-6-2 89,-11 11-90,0-46-450,20-34 630,8 4 0,4-2 180,3-9 0,3 3 450,-1 11 0,-2 3 269,4-14-179,-25 64-360,-9 2 0,-1 5-270,1 13 0,3 4-720,3-3 0,6-3 720,7-10 0,6-4 0,22 3 0,5-24 0</inkml:trace>
  <inkml:trace contextRef="#ctx0" brushRef="#br0" timeOffset="7033">28549 4574 7533,'-21'-21'3276,"21"32"-2711,13 14 1,6 7-341,3 7 0,1 6-653,-3-2 1,-2 4-1,0 0-82,-4-2 1,0 0-1,-4 0 510,-3 2 0,-2 1 0,-3-4 0,-1 6 0,-5-6 0,-8-15 0,-1 0 0</inkml:trace>
  <inkml:trace contextRef="#ctx0" brushRef="#br0" timeOffset="7734">29354 4983 7533,'-12'-46'2248,"10"-1"-2068,-2 10-360,4-2 1,-29 8 313,5 21 1,-3 8 135,-8 14 0,0 10-225,6 5 0,6 5 45,5 7 0,12-1-450,21-5 0,12-9-270,11-20 1,6-12 239,-9-4 0,0-6 1,-1-5 51,0-9 0,-2-6 1,-5-3 337,-6-2 0,-4-1 0,-5-2 210,-4 2 0,-5-1 0,-3 2 284,-7-8 1,-5 7-270,0 17 0,-3 12 584,-15 45-449,20 15 0,6 9-270,-1-11 0,0 3 0,4 0-304,5-7 0,2 0 0,2 1 1,2-2-327,3 6 0,2-1 1,2-5 428,11 4 1,4-8 0,-2-11-1,0-6 1,13-12 0</inkml:trace>
  <inkml:trace contextRef="#ctx0" brushRef="#br0" timeOffset="8167">29751 4834 7533,'12'-41'3276,"17"17"-1875,10 1-1311,-16 30 0,-1 9 45,-2 12 0,-8 6-585,-9 2 0,-6 1 315,-5 2 0,-5-3 45,-13 1-89,19-43-136,17-12 0,11-8-15,-2 1 0,2-3 1,2 0 299,3-3 0,0-2 0,-1 2 269,-3 2 1,-1 1 0,-6 2 344,-4-3 1,-10 9 855,-34 25-946,7 19 1,0 9-540,-1 9 0,10 5-765,20-11 1,8 0 0,1-2 399,-3 1 0,6-4 1,8-7-1,7-3 1,-2-4-1,-3-4 0,1 1 1</inkml:trace>
  <inkml:trace contextRef="#ctx0" brushRef="#br0" timeOffset="9516">22053 8106 7533,'-25'-16'539,"11"23"-1708,3 12 1169,8 10 0,1 5 0,-1-6 0,-1-1 0,-2 2 0,0 0 0</inkml:trace>
  <inkml:trace contextRef="#ctx0" brushRef="#br0" timeOffset="9684">21966 9061 7533,'-20'35'-360,"14"-5"0,6 1 360,5-1 0,4 1 0,2 5 0,3 0 0,-2-8 0,0 0 0</inkml:trace>
  <inkml:trace contextRef="#ctx0" brushRef="#br0" timeOffset="9850">21917 10014 7533,'-32'25'1349,"24"22"-1349,12-13 0,5 1 0,4-7 0,2 0 0,3 4 0,0 0 0</inkml:trace>
  <inkml:trace contextRef="#ctx0" brushRef="#br0" timeOffset="10000">21929 10857 7533,'-8'33'149,"1"0"1,3 15 0,4 2-150,5-3 0,3-1 0,1 4 0,0-2 0,-2-14 0,-1-1 0</inkml:trace>
  <inkml:trace contextRef="#ctx0" brushRef="#br0" timeOffset="10167">21929 11898 7533,'0'42'1439,"4"-16"0,3 4-1619,10 14 0,2 4-185,-8-9 1,1 2 0,1-2 0,2-7 0,3-2 0,-3 1 0,0 16 0,0 0 0</inkml:trace>
  <inkml:trace contextRef="#ctx0" brushRef="#br0" timeOffset="10317">21979 12952 7533,'-14'24'-60,"0"0"0,13 11 0,8 3-435,7 7 0,6-1-52,0-6 1,0-3 0,-2-1 0,-2-4 0,-3-6 0</inkml:trace>
  <inkml:trace contextRef="#ctx0" brushRef="#br0" timeOffset="10418">22078 13534 7533,'-24'25'2338,"-2"11"-2068,10-13 0,0 3-270,5 6 0,3 0 0,4-6 0,3 0 0,8 21 0</inkml:trace>
  <inkml:trace contextRef="#ctx0" brushRef="#br0" timeOffset="11150">21917 14241 4195,'-42'-11'2249,"19"19"-1632,4 9 1,3 7-618,10 9 0,5 6 0,1 1 0,0 2 0,-1 2 0,2 2-397,1-2 1,1 2-1,1 1 1,0-4-324,2 3 0,1-3 1,-1-2 327,1 9 1,0-5 0,-1-13 0,-1-8 0,-5-11 0</inkml:trace>
  <inkml:trace contextRef="#ctx0" brushRef="#br0" timeOffset="11433">21780 14390 7533,'-10'-23'944,"-1"0"1,6-13-676,41 40-89,2 10 0,4 9-120,-7 3 0,2 5 0,0 5-413,-9-5 0,1 4 0,0 3 1,-2 1-1,-4 0 227,-3-3 0,-2 2 0,-2 1 0,-5 0 0,-6 0-54,-5 3 0,-6 3 0,-6-1 1,-4-2-1,-6-4 30,-5-7 0,-5-3 0,-5-2 0,-3-2 0,-3-2 0,0 0 27,3-5 0,-4-2 1,-1-1-1,-3-1 0,1-1 1,0-1-1,1 0 1,2 0-1,-5 1 0,1 0 1,1-2-1,1 1 0,0-2 1,1 1-1,3-2 1,-1-1-1,1 1 0,0 0 1,-1 0-1,1 0 0</inkml:trace>
  <inkml:trace contextRef="#ctx0" brushRef="#br0" timeOffset="12308">12210 14464 7533,'-9'-23'989,"-1"-1"1,-2-16-631,-5 55-179,9 11 0,2 9-120,0 1 0,1 5 0,3 2-301,2-5 0,2 3 0,3-1 0,4-1 241,3-2 0,3-1 0,4-3 0,3-4 90,12 2 0,5-6 0,2-12-30,2-15 0,2-12 0,-5-7-60,-2-9 0,-5-8 0,-9-5-45,-13 7 0,-6-5 0,-6 0 0,-5 2-180,-7 4 0,-7 1 0,-3 2 1,-4 6-316,-4 4 0,-3 5 1,-3 3-1,2 3 169,-3 2 1,0 4 0,3 7 0,-13 15 0,10 8 0,26-3 0,0 0 0</inkml:trace>
  <inkml:trace contextRef="#ctx0" brushRef="#br0" timeOffset="13467">26553 6780 7533,'-37'7'1799,"11"9"-990,2-7 1,17 9-1,2-1-539,5 8-450,16 12 90,-2-14 0,4-2-135,13-1 1,6-7 134,6-1 0,2-11 45,-3-16 0,-6-11 45,-6-8 0,-15-4-90,-22 8 0,-11-2 0,-4 4-90,-9 2 0,-5 4 0,-2 7-210,-1 10 0,-2 8 1,2 3 266,-9 6 1,11 8 0,23 7 0,11 2-1,24 13 1</inkml:trace>
  <inkml:trace contextRef="#ctx0" brushRef="#br0" timeOffset="14117">26243 3446 7533,'-5'-35'749,"-1"1"1,2 5-1,0 0-299,-3-12 0,1 2-90,1-4-180,5 37-1,5 47-359,1 0 1,1 6-811,0-8 1,2 3-1,0-2 777,-1-2 1,0-2 0,2-1 0,4 7 0,2-6-1,9 6 1</inkml:trace>
  <inkml:trace contextRef="#ctx0" brushRef="#br0" timeOffset="14400">26206 3148 0,'-24'-41'1860,"20"18"1416,0-6-1952,40 29-1010,-11 14 1,1 6-90,11 9 0,0 5 53,-10 0 0,-1 4 0,-3 2-638,1 3 0,-2 1 1,-10 1-31,-14 3 0,-10 2 1,-10-5 389,-6-8 0,-10-3 0,-3-3 0,-2-2 0,8-7 0,-2-2 0,-1-1 0,-1-2 0,-2 0 0,0-4 0,0 0 0,0 0 0,-1 0 0,1-1 0,0 1 0</inkml:trace>
  <inkml:trace contextRef="#ctx0" brushRef="#br0" timeOffset="17567">5938 5256 7533,'-10'-31'869,"0"1"1,0 3-1,3 1-419,5-23-180,4 19-270,10 23-180,-5 28 0,-2 14 90,2 4 0,-1 7 0,-1 6-409,-1-13 1,-1 4 0,0 2 0,0 2 0,0 1 0,1 1 430,-1-6 1,0 1-1,1 2 1,0 0-1,0 1 1,0-1 0,0 1-1,0-1 45,0-1 1,1 1-1,0-1 1,-1 1 0,1-1-1,0 0 1,0-1-1,-1-1 98,1 8 0,0 0 0,-1 0 0,1-2 0,-1-3 0,1-3 60,0 1 0,0-2 0,0-5 0,-2-3-45,-3 3 0,-2-9-90,-5-10-270,-9-41-90,11-5 0,1-6 180,-3 4 0,-4-3 1,1 0 89,-2-7 0,0 0 0,-2 2 269,-9-7 1,-5 6 45,1 7 0,-2 10 405,-15 16 1999,24 15-2719,49 3 45,1-9 0,5-1-90,10 2 1,0 4 134,-4 7 0,-6 11-240,-19 5 0,-7 8 0,-3 0 14,-1 9 1,-7 3 0,-5-5 0,-4 4 0,-1-4 0,-4 1 0,0-1 0</inkml:trace>
  <inkml:trace contextRef="#ctx0" brushRef="#br0" timeOffset="19083">13363 13534 8522,'19'-12'2699,"-1"-6"-2430,-11-1-269,-2-6 0,-5 6 0,0 1 0</inkml:trace>
  <inkml:trace contextRef="#ctx0" brushRef="#br0" timeOffset="19284">14628 13299 7533,'-30'-29'1349,"20"18"-1349,-5 0 0,26 24 0,-4 12 0</inkml:trace>
  <inkml:trace contextRef="#ctx0" brushRef="#br0" timeOffset="19467">14913 13336 7533,'34'-28'179,"1"17"1,-11 16 0,1 4 0,17 16 0</inkml:trace>
  <inkml:trace contextRef="#ctx0" brushRef="#br0" timeOffset="19650">15681 13373 0,'-12'-12'1050,"-1"-6"942,23 9-1992,0 9 0,20 14 0,-5 11 0</inkml:trace>
  <inkml:trace contextRef="#ctx0" brushRef="#br0" timeOffset="19835">16549 13435 7533,'44'-11'-142,"1"0"1,-19 2 0,1 3-1,15 9 1,-2 6 0,-3 4-1</inkml:trace>
  <inkml:trace contextRef="#ctx0" brushRef="#br0" timeOffset="20016">17776 13534 7533,'47'-15'464,"0"0"1,-17 3 0,0 5 0,17 19-1,0 0 1</inkml:trace>
  <inkml:trace contextRef="#ctx0" brushRef="#br0" timeOffset="20200">18744 13534 7533,'-2'-34'607,"20"28"0,-1 23 0,12 19 0</inkml:trace>
  <inkml:trace contextRef="#ctx0" brushRef="#br0" timeOffset="20350">19239 13584 7533,'23'-19'409,"0"-1"1,11 8-1,1 5 1,-4 3-1,0 4 1,5 6 0,-1 0-1</inkml:trace>
  <inkml:trace contextRef="#ctx0" brushRef="#br0" timeOffset="20535">21086 13509 7533,'33'-8'71,"1"0"1,-1 0 0,9 5 0,1 3 0,-1 0-482,-5-2 0,-1 1 1,0 1-1,1 5 1,-1 1-1,-4 1 0,10 5 1</inkml:trace>
  <inkml:trace contextRef="#ctx0" brushRef="#br0" timeOffset="20667">22152 13361 7533,'-20'-28'382,"0"1"0,-14-6 0,21 46 1</inkml:trace>
  <inkml:trace contextRef="#ctx0" brushRef="#br0" timeOffset="26584">13536 12022 7533,'-19'-25'449,"1"6"-718,11 1 269,-4 0 359,4 5 271,-5-16 90,0 2-540,-6-15-360,6 18 0,-1-2 45,-6-7 0,-5-1-45,1 6 0,-3 1 0,-3 0-227,-1 4 0,-2 0 1,-4 2-1,-1 0 461,-2 3 0,-2 0 0,-3 2 0,-1 0 0,-2 3-393,6 3 0,-1 1 0,-2 1 0,-1 2 0,0-1 0,-2 2 0,1-1 361,0 1 1,-1 0-1,-1 1 1,-1 0-1,0 1 1,0 0-1,0 0 1,-1 1-217,4 0 0,-1 1 1,0 0-1,0 0 0,-1 0 1,1 1-1,-1 0 0,0 0 1,0 0 222,-1 1 1,0 0 0,-1-1 0,1 1 0,-1 1 0,0-1 0,1 1 0,-1 0 0,1 0-30,2 0 0,-1 0 0,0 0 0,1 1 0,0-1 0,0 1 0,0 0 0,1 1 0,1-1-101,-3 1 1,1 1 0,1 0-1,0-1 1,0 1 0,1 1 0,1-1-1,1 0 176,-8 1 0,0 1 0,1-1 0,1 1 0,3-1 0,2 0 115,-5 2 0,2 0 0,3 0 0,5-1-280,-8 0 0,8-2 1447,6 1-1897,39-6 2472,6-6-2202,13-1 2229,1-11-1599,-1 5-91,-7-5-539,-11 11-719,-2 1 989,-5 12 0,-5 1 0,-2 5 0</inkml:trace>
  <inkml:trace contextRef="#ctx0" brushRef="#br0" timeOffset="28333">9892 11625 7533,'-12'-24'269,"-1"0"1,0-10-360,7-7 180,13 16 90,11 0-180,7 0 0,-3 13 0,4-1 90,9-4 0,4-1 0,-5 3 0,2 1 0,0-2 0,1 0 0,0-2 0,-2 2 0,12-5 0,-6 3-90,-14 4 0,-5 5-270,-6 9 360,-21 6-180,-8 40 180,5-9-135,2-10 0,1 1 270,6-2 0,4 1-180,0-3 0,2 2 0,5 14 0,1 0 44,-2-6 1,-2-2 180,2-1 0,-9-7 360,-37-11-540,1-26 0,-7-10-60,0 4 0,-5-1 0,2 0-383,2 1 1,0 2 0,2-1 0,2 1 0,0 1 0,3 4 0,0 5 0,-1 1-1</inkml:trace>
  <inkml:trace contextRef="#ctx0" brushRef="#br0" timeOffset="30083">7809 11799 7533,'-31'0'180,"12"0"-360,8-17 180,22-20 90,-7 4 0,0-3-1,1-2 1,-3-1-135,-5 2 1,-7 6 44,-27 10 44,14 36 1,1 13 15,5-2 0,2 5 0,3 2-30,1 8 0,4 2 0,5-1 60,8 8 0,6-4 135,3-10 0,5-11 225,29-31-315,-31-11 0,-4-6-135,-3-7 0,-4-3-135,-4 3 0,-1 3-45,4 1 90,17 55 120,-5 0 0,3 7 0,1 4-396,-4-6 0,0 3 0,2 3 0,-1 0 0,1 2 366,0-2 0,0 2 0,1 1 0,-1 1 0,0 0 0,-1 0-30,-1 1 0,0 1 0,0 0 0,-2 0 0,-1-1 0,-4-2 138,0 0 0,-2 0 0,-3-2 0,-3-1 0,-4-3 1,-5 3 0,-5 0 1,-4-5-1,-5-8 11,-14-5 0,-7-10 0,0-7-30,-2-7 0,-1-8 0,4-7-180,4-9 0,4-9 0,6-5-517,9 1 0,4-6 0,5-3 1,4 0 372,4 3 0,5-2 0,2-1 0,2 1 0,-2 3 21,0-2 1,0 3 0,1 0 0,4 1-1,3-1 1,3 0 0,1 2 0,-1 6 0,4-3-1,0 1 1</inkml:trace>
  <inkml:trace contextRef="#ctx0" brushRef="#br0" timeOffset="30334">8206 11154 7533,'-23'14'209,"0"0"1,10 25 0,6 11-75,-1-12 0,-1 2 0,1 3 0,6 0-537,5-3 1,4 2-1,4 0 1,1-1 0,0 0 288,4 7 1,2 0-1,2-2 1,3-5 112,2-9 0,2-3 0,2-3 0,-1-3 0,4-2 0,0-4 0,-1-4 0,8-7 0,-1 0 0</inkml:trace>
  <inkml:trace contextRef="#ctx0" brushRef="#br0" timeOffset="30750">8492 11452 7533,'-6'-36'1439,"21"14"-1799,23 15 270,-12 26 0,1 11-30,-5-4 0,0 5 0,-4 1 90,-2 4 0,-3 1 0,-5-1 255,-4 6 0,-6-7-135,-8-12-135,-3-42 0,1-17-75,7 5 0,4-4 0,1-1 150,0-5 0,3-2 0,0 1 120,1 2 0,0 1 0,2 5-105,3-1 0,0 17 225,-2 49-135,0 13 0,3 9-105,-3-7 0,2 3 0,5-5-480,3-7 0,3-2 0,5-9 450,15-5 0,2-12 0,-5-11 0,-2-9 0,-3-16 0,0 0 0</inkml:trace>
  <inkml:trace contextRef="#ctx0" brushRef="#br0" timeOffset="30950">8777 10907 7533,'44'0'1092,"0"1"0,1 11 0,-4 14-938,-16 5 0,-2 9 1,-1 7-1,-3 1 0,-2-3-359,-3-6 0,-2 0 0,-2 0 0,-1 1 1,-2 1-1,-1 1 0,-1 3 0,-2 1 0,-1-1 1,-2-1-1,0-3 0,-7 5 0,0-1 0,1 0 1,-1 0-1</inkml:trace>
  <inkml:trace contextRef="#ctx0" brushRef="#br0" timeOffset="38983">24111 4338 7533,'3'-25'1214,"-1"-1"0,0-11-404,3 24-630,-10 37-315,1 4 0,1 6 135,-1 1 0,0 5 0,-1 2-268,2-1 1,0 2 0,0 1 0,0 1 537,1-5 0,1 0 0,-1 1 0,1 0 0,0 0-926,0 0 1,-1 0-1,1 1 1,0-2 0,1-3 352,1 8 0,1-2 0,0-3 0,1 12 0,1-8 0,8-5 1</inkml:trace>
  <inkml:trace contextRef="#ctx0" brushRef="#br0" timeOffset="39250">23875 5293 0,'-36'0'1680,"-8"0"1596,15 11-2582,40-3-559,26 0 0,13-4-225,-15-3 0,2-2 0,3-2 0,0 1-40,5-1 1,1 0 0,0 0 0,0-2-321,-2-1 0,0 0 0,-2-1 1,-2 1 449,-2 1 0,-1 1 0,-5-1 0,1-1 0,-8 2 0,-14 4 0</inkml:trace>
  <inkml:trace contextRef="#ctx0" brushRef="#br0" timeOffset="39583">23764 4189 7533,'-25'-11'1529,"0"-1"0,3-3-450,51-9-749,0 15 0,8 2 0,3 0-375,0 0 0,2 1 0,2-1 0,1 1-729,2-1 1,1-1 0,0 1 0,-1 3 773,-3 1 0,0 3 0,-2 0 0,-4 1 0,13 2 0,-7 4 0,-16 8 0,1 0 0</inkml:trace>
  <inkml:trace contextRef="#ctx0" brushRef="#br0" timeOffset="39900">25276 4921 7533,'-34'-6'1529,"0"1"0,-7 2-809,17-14-451,66 5-584,-1 0 1,6-1-526,-8 4 1,3 1-1,-2-1 631,-4 1 0,-2-1 1,-1 1-1,9-1 0,-6 0 1,-1-3-1</inkml:trace>
  <inkml:trace contextRef="#ctx0" brushRef="#br0" timeOffset="40100">25214 4611 7533,'-20'-16'1638,"0"0"0,-9-9 303,62 2-2211,3 12 0,9 3-472,-6 1 0,6 1 0,0 0 0,-2 0 414,3-1 0,-3 1 0,2 0 1,-5 0-1,2 0 0,-2 0 1,-5 0-1,2-4 0,1 1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58:51.601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3235 5193 7533,'-25'-15'90,"-1"-1"0,-6-4-90,10-2-180,21 8 180,-10-5 0,10 2 0,-11 10 90,17 1 90,23 1-91,4 1 1,5 1-60,1-3 0,4-1 0,2 2-365,-2 2 0,3 1 1,1 0-1,1 0 335,-5 0 0,1 0 0,1-1 0,0 1 0,2 0-252,-5 2 0,1 0 0,0 0 1,1 0-1,0 0 0,1 0 297,1 0 0,1-1 0,0 0 0,1 0 0,0 0 0,0 0 0,2 0 0,1 1 0,-1 0 0,1 0 0,0 0 0,0 0 15,-1-1 0,0 0 0,0-1 0,0 1 0,0 1 0,0-1-22,-5 1 1,0 1-1,1-1 1,0 1-1,-1 0 1,-1 0 0,-1 1 14,9 0 1,-2 0 0,-1 1 0,-1-1 0,0 1-203,-2 0 0,-1-1 0,0 1 0,-2 0 0,-3 0 179,8 1 0,-5 0 0,0 0 90,-4-1 0,-2-2 0,-3 1-75,2-2 0,-5 0 733,14-6-1497,-22 5 1788,-27-5-2239,-13 23 1170,-8-2 0,-6 15 0,2-5 0</inkml:trace>
  <inkml:trace contextRef="#ctx0" brushRef="#br0" timeOffset="1116">7909 5131 7533,'0'-37'449,"5"11"-359,19-3-449,20 21 314,-7 2 0,6 1-15,-8 5 0,2 3 0,2 0-359,-1-2 0,1 1 0,2-1 0,1 1 419,-2 1 0,1-1 0,1 1 0,2 0 0,0-1-220,-2-1 0,2 1 0,0-1 0,2 0 1,-1 0-1,1 0 297,-4 0 0,0 0 0,0 0 0,1 0 0,1 0 0,-1-1 0,1 0-246,4 0 0,-1 0 0,2-1 1,-1 0-1,1 0 0,0 0 0,0 0 220,0-1 1,0 1-1,0-1 1,0 0-1,0 1 1,0-1-1,0-1-26,-1 1 1,1-1 0,-1 1 0,1-1-1,-1 0 1,0 0 0,0 0-128,-3 0 1,1 0-1,0 1 1,0-1-1,-2 0 1,1 1-1,-2-1 132,3 0 0,-2-1 0,1 1 0,-2 0 0,-1 0 0,0 1 23,1 0 0,-1 0 1,0 1-1,-3 0 1,0 0-84,13-1 0,-2 0 0,-5 0 396,-1 2 0,-7 0-1175,4 0 1276,-41 0 0,-13 6 0,-12 1 0</inkml:trace>
  <inkml:trace contextRef="#ctx0" brushRef="#br0" timeOffset="5285">12954 3421 7533,'5'-25'1619,"2"11"-1889,5 3 270,-5 11 0,-1-5 270,-6-2 0,0-22-180,0-15-135,2 13 0,1-2 0,0-4 0,1 0-135,2 5 0,1 1 90,0 5 0,3 2 0,15-6 180,1 17-90,16 13-45,-16 3 0,3 2 0,10 1 0,3 0 45,-3-3 0,2-1 0,2 0-257,-6-1 1,2 1 0,0-1 0,2 0 256,5 0 0,2-1 0,1-1 0,1 1-255,-8 0 1,1 0 0,1 0 0,0 0 0,0 0 290,4 0 0,1 0 0,1 1 0,0-1 0,0-1-285,-6 1 1,0-1 0,0 0 0,1 0 0,0 0 0,0 0 248,4 0 0,0 1 0,0 0 0,1 0 0,0 0 0,1-1-203,-7 0 1,0 0 0,0-1 0,0 0 0,1 1 0,0-1 0,0 0 202,2 1 0,0 0 0,1 0 0,-1 1 0,1-1 0,0 0 0,0 0 12,0-1 1,1 1 0,0-1 0,-1 0 0,1 0 0,0 0 0,1 0-2,-6 0 0,1 0 0,-1 0 1,1-1-1,0 1 0,1-1 0,-1 1 1,0 0 10,2 0 1,0 1-1,0-1 1,0 1-1,1-1 1,-1 0-1,0 1 1,1-1-108,0-1 1,0 0 0,0 0 0,0 0 0,0 0-1,0 0 1,1 0 0,-1 0 114,-3 1 0,-1-1 0,0 1 0,1 0 0,0 0 0,0 0 0,-1 0 0,1 0 0,1 0-75,0-1 0,0 1 0,1-1 0,-1 0 0,1 0 1,0 0-1,-1 0 0,1 1 0,0-1 55,1 1 0,0-1 0,1 1 0,-1 0 0,0 0 0,1 0 0,-1 0 0,1 0 0,0 0-1,-4 0 0,1 0 0,-1 0 0,1 0 0,0 0 0,0 1 0,0-1 0,0 0 0,0 0 0,0 1-18,2-1 0,-1 1 0,0-1 0,1 1 0,0 0 0,-1 0 0,1 0 0,0-1 0,0 1 0,0 0-102,1 1 0,1-1 1,-1 0-1,1 0 1,-1 1-1,1-1 0,0 1 1,-1-1-1,1 0 1,0 0 92,0 0 0,-1 0 0,1 0 0,0 0 0,0 0 0,-1-1 0,1 1 0,0 0 0,0 0 0,1 1-17,-5-1 1,0 1 0,1 0 0,0 0 0,-1 0 0,1 0 0,0 0 0,-1 0 0,1 0 0,-1 0 0,1-1 50,-1 1 0,0-1 1,-1 0-1,1 0 0,0-1 1,0 1-1,0 0 1,-1 0-1,1 0 0,-1 0 1,1 0-18,3 1 0,-1-1 0,1 1 0,0 0 0,-1 0 1,1 0-1,-1 0 0,1 0 0,-1 0 0,1 0 19,-1-1 0,0 1 0,0-1 0,1 0 0,-1 1 0,0-1 0,0 0 0,0 1 0,0-1 0,0 1-7,-2 0 1,0 0 0,1 0 0,-1 0 0,0 0 0,0 0 0,-1 0 0,1 0 0,-1 0 0,0 0 7,3 0 1,-1 0 0,0 0 0,0 0 0,-1 0 0,1 0 0,-1 0 0,0 0 0,0 0 38,5 0 1,-1 0 0,1 0-1,-1 0 1,0 0 0,0 0-1,-1 0 1,-1 0-48,-2 0 0,-1 0 0,0 0 1,-1 0-1,0 0 0,-1 0 1,1 0-1,-2 0-11,3 1 0,-2-1 0,1 1 0,-1 0 0,-1 0 0,1 0 0,-1 0 77,6-1 0,0 0 0,-1 0 0,0 0 0,-1 1 1,-1-1-114,3 1 0,-1 0 0,-1 1 0,-1-1 0,-1 0 283,8-1 0,-2 0 1,-1 0-1,0 0-247,-3 0 0,-1 0 0,-1 0 0,-2 0 549,6 0 1,-3 0 0,0 0-580,-3 0 0,-1 0 0,-2 0 908,7 0 1,-4 0-834,-6 0 0,-4 0 1556,5 0-1331,-19 0 949,-12 0-1399,-6 0 492,0 5-312,5-3 0,2 8 0,5-3 90,-5 6-90,4-1 90,-4 6 0,6 1 0,-1 12-90,-5 6 0,1-10 0,0 1 45,-1 6 0,0 1 45,3 0 0,0 0-1,-1 3 1,0-3 270,3 5 0,-5-11-180,-2-24-540,-5-5-180,0-5 361,0 25 268,6 3 1,1 21 0,0-7 180,4-12-180,-10-7 360,4-11-360,-5-2-360,0-10 180,-5-8-270,-7-12 360,-8-18 0,5 9 0,0-4-60,4 3 0,1-3 0,-1-1-205,1 3 0,-1-1 0,0-1 0,1-1 107,-1-4 1,1-2-1,-1 1 1,-2 1-293,0 3 0,0 0 1,-3 2-1,-2 3 450,-8-1 0,-2 3 0,-4 7 0,-11 4 0,-5 11 0,12 18 0,-1 0 0,0 0 0</inkml:trace>
  <inkml:trace contextRef="#ctx0" brushRef="#br0" timeOffset="15150">14814 4909 7533,'-32'-8'629,"7"-3"-899,13 10 630,6-5 0,18 6 0,18-5-315,-2 1 0,6 1-105,3 0 0,6 1 0,3 0-411,-5 1 0,2 0 1,2-1-1,3 1 1,1 0 508,-5 1 1,3-1-1,0 0 1,2 0-1,0 1 1,2-1 0,-1 0-300,-5 0 0,0 1 0,0-1 0,1 1 1,1-1-1,0 0 0,0 0 0,0 0 0,0 0 281,3 0 0,-1-1 0,1 0 0,0 0 0,0 0 0,0 0 0,0 0 0,0 0 0,-1-1 20,-1 1 0,0 0 0,0 0 0,-1 0 0,1 0 0,-1 0 0,0 0 0,0 0 0,0-1-176,-2 1 0,1-1 0,-1 0 1,0 0-1,0 0 0,0 1 1,-1-1-1,0 0 0,-1 0 158,3 1 1,-1-1-1,-1 1 1,0 0-1,0 0 1,-1-1-1,0 1 1,-1-1-64,9-1 1,0 0 0,-2 0 0,0 0 0,-2 0 0,-2 1 76,0 0 0,-2 1 0,-2-1 0,-2 1 0,-3-2 478,6-1 1,-4-2-1,-6 1-154,9-6 1296,-54 5-2376,-37 1 315,17 13 1,-3 3 269,-9 1 0,-2 4 626,8 0 0,-2 2 0,-2 1-446,5-3 0,-1 0 0,-2 1 0,-2 0-172,0-2 0,-2 0 0,-2 0 0,-1-1 0,-2 1 152,8-4 1,0 0 0,-2 0 0,0 0 0,-1 0 0,-1-1-1,-1 0-268,2 0 1,0-1 0,-2 1-1,0-1 1,0-1 0,-1 1 0,0-1-1,-1-1 263,4 0 0,-1-1 0,0-1 0,-1 1 0,0-1 0,0 0 0,1 0 0,-1-1 0,1 1-30,1-1 0,1 0 0,-1 0 0,0 0 0,1 0 0,0-1 0,-1 0 0,1 0 0,1 0-157,-5 0 1,0-1 0,1 0 0,0-1 0,0 1 0,0-1 0,0 0-1,1 1 167,-3-1 0,-1 0 0,1 0 0,0 0 0,1 0 0,1 0 0,-1 0-74,-2 0 1,0 0 0,0 0-1,2 0 1,-1 0 0,2 0 73,2 0 0,1-1 0,0 1 0,1 0 0,1 0 0,1 1 192,-10 1 1,1 1 0,3 0 0,2 0-223,-2-1 0,3 1 0,4 0 910,-2 3 0,11 0-1060,19 0 0,60-12 180,-15 1 0,5-1 0,3-1 135,-2 1 0,2 0 0,3-1 0,1 0-153,-1 0 0,1 0 0,2-1 0,1 1 0,2-1-87,-9 2 1,2 0-1,0-1 1,2 1 0,-1 0-1,2 0 1,-1 0 126,-2 1 1,1 0-1,1 0 1,0 1-1,0-1 1,0 0-1,1 0 1,-1 1-12,1-1 0,1 0 0,0 0 1,0 1-1,0-1 0,-1 0 0,0 1 1,0 0-12,3-1 0,-1 1 0,0 0 0,0-1 0,-1 1 0,-2 0 0,-1-1 6,7 0 0,-1-1 0,-3 0 1,-1-1-1,-4 1 84,8-2 0,-4-1 0,-6 0 135,1-2 0,-17-3-495,-40-10 180,-10 16 0,-6 3 60,-2-2 0,-4 1 0,-2 1 80,-7 0 1,-3 1 0,-2 1-6,7-1 0,-2 1 0,-2 0 0,-1 0 44,10 1 1,-1 0-1,-1-1 1,-1 1-1,0 0 1,0 1-90,-4 0 0,-1 0 0,-1 1 0,1 0 0,-1 0 0,0 0-15,0 1 0,-2 0 0,1 0 0,0 0 0,1 1 0,2-1 5,-3 1 1,0 1 0,2 0 0,2 0 0,2 0-36,2 1 0,1 1 0,4 0 1,4-1-1,-10-1 0,20 1-225,45 1 405,10-4 0,8-2-127,-3 1 0,7 0 1,2 0-1,2 0 28,-4 0 0,2 0 0,1 0 0,2 0 0,2 0-121,-5 0 0,2 0 0,1 0 0,1 0 1,1 0-1,0 0 0,0 0 40,-3 0 0,1 1 0,0-1 0,1 1 0,0 0 0,0-1 0,0 1 0,0 1-55,-4-1 0,0 1 0,1-1 0,0 1 0,0 0 0,-1 0 0,1 1 1,0-1-1,-1 1 0,-1 0 0,1 0 0,-1 0 0,1 0 0,-1 1 0,0-1 0,-1 1 0,-1 0 0,0 0 100,5 1 0,0 1 0,-1-1 0,0 1 0,-2 0 0,-1-1 0,-2 1 0,4 0 0,-2 1 0,-1-1 0,-2 0 0,-2 1 0,7 0 0,1 1 0,-1 0 0</inkml:trace>
  <inkml:trace contextRef="#ctx0" brushRef="#br0" timeOffset="17967">18558 4871 7533,'-38'7'0,"12"-2"809,8 1-89,13-5-91,10-1-539,2-1-90,0-10-90,-2 10 90,1-5 270,1 12 90,16 0 0,9 1-225,-6-3 0,3-2-135,10-2 0,2 0 0,-9 0 0,2 0 0,1 0-187,6 0 1,3 0 0,0 0 186,3-2 0,0 0 0,2 0 45,-11 1 0,1-1 0,0 1 0,0-2-214,2 1 0,1-2 0,0 1 0,0 0 191,1 1 1,0 0-1,1 1 1,0-1 44,2 0 1,0 1-1,1-1 1,0 1-1,2 2 1,0 1-1,1 0 1,0-1-300,0 0 1,0-1 0,-1 0-1,2 1 250,-9 0 0,2 2 0,-1-1 0,0 1 0,0-1 0,-2-1 0,1 1 0,-1-1 0,0 0 0,1 0-36,1 1 0,2-1 0,-1 1 0,1-1 0,-1 0 36,0 1 0,-1-1 0,0 0 0,1 0 0,0 0 0,1-2 0,1 0 0,0 0 0,-1 0 0,1-1 0,-1 1 0,0 0 0,0 0 0,0 0 0,0-2 18,-1 1 0,1-2 0,0 0 0,0 0 0,-1 1-36,-1 0 0,-1 0 0,0 1 0,0-1 0,0 0 0,7-2 0,-1-1 0,0-1 0,0 1-139,-4 1 0,0 1 1,-1-1-1,-1 0 139,-2 0 0,-2 0 0,0 1 0,1-1 0,10-1 0,1-1 0,-2 2-30,-3 0 0,-2 1 0,1 1-2,1 0 1,0 2 0,0-2 1,-3-2 0,-1-1 0,0 0 30,-2 3 0,1 1 0,-1-1 0,0-2 0,0-2 0,0 1 0,-2 1 0,0 1 0,1 1-30,2 0 0,2 1 0,-2 0-60,-5 0 0,-1 0 0,1 0 0,6 2 0,2 0 1,-2 0 118,-5 0 1,-1 0 0,2 0-60,5 2 0,1 0 1,1 0 29,0-2 0,-1 0 0,1 1 0,1 1 0,1-1 0,-1 1-30,3 1 0,-1-1 0,0-1 60,-1 0 0,0-1 0,0 1-30,2 0 0,-1 1 0,0 0 0,-3 0 0,0 0 0,-1 0-60,-3 0 0,0 0 0,-2 0 366,13 4 1,-3 1-307,-9-1 0,-4 0 569,-9-2 1,-2-1-211,6 3 975,-17-6-1154,-13 0-97,-7 0-713,0-6 181,-4 5 269,9-5 270,-9 12 90,4 1-90,-11 5-1,-12 0 46,7-5 0,-3-1-45,-16-2 0,-7-1-60,7-1 0,-4-1 0,-2 1-423,3 0 0,-3-1 0,-1 0 0,-2 0 447,5 0 0,-3-1 0,0 0 0,0 0 0,0 1-24,7 0 0,0 0 0,0 0 0,0 0 0,0 0 0,0-1-15,-3 1 0,0-1 0,0 0 0,-1 0 0,1 0 0,0-1-238,2 1 1,-1-1 0,1 0 0,-1 0 0,1 0 0,0 0 222,0 0 0,1 0 0,-1 0 0,1-1 0,-1 1 0,0 0-15,-2 0 0,0 0 0,0 0 0,0-1 0,0 1 0,0 0 30,1 0 0,1 0 0,-1 0 0,1 0 0,-1 0 0,0 1 0,0-1 0,-1 1 0,1 0 0,-1 1 0,1-1 0,-1 0 0,2 0 0,-1 0 0,1 0 0,-1 0 0,1 0 0,0 0-15,0 0 0,1 0 0,-1 0 0,1 0 0,0 0 0,0 0 36,-5 0 0,1 0 0,0 0 0,0 0 0,0 0 0,-1 0 0,0 0 0,0 0 0,1 0 0,0 0-190,3-1 0,0 0 0,1-1 0,0 1 0,0 0 172,-1 1 0,-1 0 0,1 0 0,0 0 0,0-1 0,1-1 0,1 0 0,0-1 0,1 0 0,-1 2-18,0 0 0,0 1 0,0 0 0,0 0 0,1-1 0,-8 0 0,0 0 0,0-1 0,-1 1 18,9 1 0,-1-1 0,1 2 0,-1-1 0,1 0 4,-10 0 1,0 0-1,0 0 1,0 0 13,9 0 0,0 0 0,-1-1 0,1 2 0,0-1-36,-7 1 0,-1 1 0,1-1 0,1 0 0,0 0 0,0-1 0,1 0 0,1 1-119,5 0 1,0 1 0,1-1-1,1 0 149,-11 0 0,2-2 0,1 1 308,7 1 1,1-1 0,3-1-204,-4-4 0,3-1 725,7 3 1,4-2-771,1-13 1112,6 11-1292,11 2 929,2-1-839,-1 5-90,5-5 0,-10 6-90,-2 0-180,-23 0 90,10 0 0,-4 0 270,-2 3 0,-4 1 0,1 1-30,0-1 0,0 0 0,0 1 30,-4 1 0,1 1 0,3-1 90,4 1 0,4-1-180,0-1 0,56-5-135,-3-2 1,4-1 89,10 2 0,3 0 75,-10 0 0,2-2 0,2 2-188,5 0 1,3 1 0,1 1 292,-6 0 0,2 0 0,0 1 0,2-1-349,-3 1 1,2-1-1,0 0 1,2 1 0,1-1 333,-2 1 0,1 0 0,1 1 0,0-1 0,2 0 0,-1 0-275,-3-1 0,-1 0 0,2 0 1,-1 0-1,1 0 0,1 0 0,0 0 278,-2-1 1,1 1 0,0 0 0,1 0 0,0-1 0,0 1-1,1-1 1,-1 1-216,3 0 1,0 0 0,0-1-1,1 1 1,0 0 0,0-1 0,0 1-1,0-1 202,-4 1 0,1-1 0,-1 0 0,1 0 0,0 1 0,0-1 0,1 0 0,-1 0 0,1 0-80,-4 0 1,1 0 0,0 0 0,1 0 0,-1 0 0,1 0 0,-1 0 0,1 0 0,-1 0-1,0 0 80,3 0 0,1 0 0,-1 0 0,0 0 0,1-1 0,-1 1 0,-1 0 0,1 0 0,-1-1 47,3 1 1,0-1-1,0-1 1,-1 1-1,1 0 1,-2 0-1,0 1 1,0 1-67,1 1 0,0 0 0,0 2 0,-1-1 0,-1 2 1,-1 0-1,-2 2-361,6 1 0,-1 2 0,-2 1 1,-3 1-1,-2 3 323,0 3 0,-2 2 0,-4 2 0,-5 2 0,-6 4 0,-5 2 1,-6 0-1,-13 10 0,0-1 0</inkml:trace>
  <inkml:trace contextRef="#ctx0" brushRef="#br1" timeOffset="29635">3161 2553 0,'5'-31'0,"1"-1"0,-2 7 0,0-1 1244,5-16 0,0 0-1067,-6 10 0,-5 2 693,-4 3 1,-6 3-894,-5 2 1,-4 7 313,-9 10 0,-2 8-548,-1 12 1,3 8 204,8 1 0,3 6 0,3 2 1024,3 5 1,3 2-1,2 0-973,2 1 0,3 1 0,7-2 144,6-3 0,5-2 0,6-5-18,16 2 0,9-11-85,-7-13 0,3-5 0,2-6-10,-9-4 0,1-3 1,0-4-1,0 0-223,-1-2 1,1-2 0,-2-1 0,-1-2 75,7-7 0,-2-3 0,-3 0 34,-7 3 0,-2-1 0,-6 2 94,-2-2 0,-11 2-75,-32-13 157,-6 38 0,-7 10-86,6 0 1,-3 4 0,2 3-138,-1 5 1,1 4 0,3 4 129,0 3 1,4 4 0,8 1-13,11-1 1,8 1 0,7-2 49,10-4 0,9-2 0,4-6 71,13-5 0,6-8 0,2-7-157,-8-8 0,1-6 0,0-3 0,-2-4 130,-1-1 0,-1-3 0,-2-4 1,-4-2-103,-6-1 0,-1-3 0,-6-2 1,-6-1 20,-6-8 0,-9-3 0,-11 5-113,-13 5 1,-10 4 0,-6 4 82,3 8 1,-5 3 0,-3 3 0,0 6-210,-4 5 1,-1 6 0,-1 4 0,2 3 267,2 4 1,1 4 0,1 4-1,4 3 20,6 2 1,1 3 0,4 3 0,6 0 62,-1 9 1,8 2 0,11-4 89,22 6 1,16-12-30,-1-22 0,6-10 1,2-3-55,-1-3 0,3-4 0,0-4 0,-3-3-62,-3-5 0,0-4 1,-3-2-1,-3-1-109,2-4 0,-3-2 0,-13 0-89,-18-15 0,-21 6 58,-11 23 1,-11 9 0,-3 7 79,6 6 0,-4 6 0,0 5 0,1 4 26,6 0 1,-1 3 0,1 3 0,3 2 0,3 2 76,-1 6 0,2 4 0,6 1 0,7 0-74,6 7 0,7 0 0,13-5 116,13-11 0,10-4 1,5-9-39,0-10 0,5-7 1,2-5-1,-1-1-33,1-4 1,2-3 0,-1-3 0,-3-2-81,-2-3 1,-1-3 0,-3-2 0,-4-1 73,3-7 0,-6-2 0,-11-1-106,-14 4 0,-8 1 0,-8 3-13,-11 2 1,-9 5-1,-3 8 96,0 9 0,-3 8 1,-1 4-1,1 4-96,3 4 1,-1 5 0,3 3 0,4 4-144,1 4 1,2 5-1,6 2 1,8 0 307,9 9 0,11 2 0,9-5 44,9-9 0,8-5 0,5-8-7,-1-11 0,5-6 1,3-4-1,-3-4-35,1-4 0,1-5 0,-2-2 0,-3-3-96,-3-2 0,-1-2 0,-3-2 0,-4-1-69,2-7 0,-4-1 1,-11 0-94,-15-15 0,-16 6 20,-19 13 0,-11 13 94,7 13 1,-4 9 0,1 5 174,0 6 1,1 7-1,6 4-164,6 5 1,4 3 0,12 0 456,13 1 0,14-6-111,24-15 0,10-14-211,-4-11 0,3-11 0,-3-4 55,-11 3 0,-1-2 1,-3-3-1,-3-1-180,3-7 1,-4-2-1,-12 1-371,-18-16 1,-19 10-92,-3 27 0,-9 8 0,-1 7-123,-6 11 1,-1 9-1,4 5 589,7 3 0,4 4 0,5 3 1,5 3-1,5 3 0,6-2 0,12 6 1,1 0-1</inkml:trace>
  <inkml:trace contextRef="#ctx0" brushRef="#br0" timeOffset="31202">8330 3248 7533,'-5'-36'-450,"4"8"1439,-10-2-179,9 12-270,-3 11-1,5-4-269,0-7-90,5-14-180,-4 4 0,0-4 45,1-12 0,1-5-550,-1 7 0,-1-3 1,2-4 360,0 11 0,1-3 0,0-1 0,2-1 0,0-1-206,1 4 0,0-2 0,2 0 0,0 0 0,0-1 0,0 0 350,0-2 0,0-1 0,1 0 0,0 0 0,0 1 0,1 2 18,1-2 0,1 2 0,0 1 0,-1 1 0,0 2-78,2-12 0,-2 2 0,-1 6 60,-1 10 0,-2 6 0,-3 2-360,-5 14 1316,0 22-866,0 3 1849,6 16-1849,-5-4-90,-1 16 0,-7-15-450,-5 14-719,0-14 1169,5-8 0,1-3 0,6-9 0</inkml:trace>
  <inkml:trace contextRef="#ctx0" brushRef="#br0" timeOffset="31983">8144 2739 7533,'-26'-25'1529,"8"-10"-1169,18 1-540,13 3-450,11 24 180,8 43 360,-13-1 0,-1 6 180,-3-6 0,0 3 0,-2 2-128,-1 3 0,-1 1 1,-1-1 216,1-3 1,0-2 0,-2-1 90,-3 7 0,-6-7 270,-12-7-630,-20-60-135,5-2 0,-1-6 45,7 3 0,0-3 0,0-1-87,-2-1 1,-1 0-1,2 0 237,3 4 0,2-1 1,2 3 73,-4-6 1,8 5 499,16 0-814,38 24 45,-8 12 0,6 3 165,-6-3 0,3-1 0,0 1 60,0 1 0,1 0 0,-1-1 90,0-3 0,0-3 0,-3 1 0,3 0 0,-5 0 719,8-9-809,-41 2 180,-19 10-360,-2 7 281,-8 7-191,15 23 180,-4 8-45,10-14 0,-2 2-165,-1-1 0,-2 3 0,2-2-290,-1 3 0,0 0 1,-2-2-1,-3 1 1,3-2-1,1 0 0,-1-1 1</inkml:trace>
  <inkml:trace contextRef="#ctx0" brushRef="#br0" timeOffset="40116">14516 3681 7533,'-13'-25'179,"0"1"1,-5-20 90,18 1-90,13 17-90,6 14-90,17 35-90,-3 0 135,-12-4 0,0-2 45,11-10-90,-2-31 0,-5-10 0,-12 9 0,-1 0 0,7-1 270,5 32 0,-5 27 180,11 1-181,8-16-224,-16-28 0,-1-10-90,0-10 0,-3-3-180,0 2 1,-1 1 224,-8 1 0,1 10 0,19 30 90,3 23 89,-8-11 1,2 0 0,-2-5 0,3-6-180,3-16 0,0-9 0,-3-2 0,-3-4 0,-1-4 0,-2 0 0,15-7 180,-16 47-270,20 6 90,-8-8 0,3-4 0,-4-6 0,1-5 0,10-10 0,-1 0 0</inkml:trace>
  <inkml:trace contextRef="#ctx0" brushRef="#br0" timeOffset="45116">18632 3458 7263,'-7'-19'989,"2"1"-629,10 11 180,2-4-90,5 4-181,12-11 1,7-12-270,-2 4 0,3-3-60,0-1 0,2-3 0,3-2-453,-7 6 0,2-2 1,1-1-1,2-2 1,2 0 500,-8 7 1,2-1 0,1-1 0,1-1-1,1 0 1,0 0 0,1-1 0,1 1-253,-4 2 1,1 0 0,1-1 0,0 0 0,1 0-1,0 0 1,1 0 0,1-1 0,-1 1 0,2-1 277,-3 3 1,0 0 0,1-1 0,0 1 0,1-1 0,0 0 0,1 0 0,0 1 0,0-1 0,0 1 0,1 0 0,0 1-144,-1 0 1,0 1-1,1 0 1,0 0-1,0 0 1,1 0 0,0 0-1,0 1 1,0 0-1,0 0 1,1 0 0,0 0-1,-1 1 163,2 0 1,-1 0-1,1 0 1,0 0 0,0 1-1,1-1 1,-1 1 0,1 0-1,-1 1 1,1-1 0,0 1-1,-1 1 1,1-1-104,2-1 1,1 1 0,0 0 0,0 0 0,0 1 0,0 0 0,0 0 0,0 0 0,0 0 0,-1 1 0,0 0 0,0 1 117,0-1 0,1 1 0,-1-1 0,0 1 0,-1 1 0,1-1 0,-1 1 0,0 0 0,-1 1 0,0-1 0,-1 1 17,5-1 1,-1 0-1,-1 1 1,1 0 0,-2 0-1,0 1 1,-1-1 0,-2 1-1,0 0-36,8-3 0,-2-1 0,-1 1 0,-2 1 0,-2 0 0,-2 1 356,4-1 0,-2 1 0,-4 1 0,-4 2-296,6-4 0,-9 3 1793,-13 3-1973,-13 6 2412,-5 3-2772,0-3 2174,0 5-2174,0 0 602,-11-6-152,-3 0 0,-10-7 180,-7 1-180,0-6 0,-12 4-180,-1-4 180,1 11 90,5 2 269,14 5-448,11 0 89,13 5 0,7 8-90,6 6 90,-1 17 90,-5-3-1,-3-7 1,-3 2 180,-12 12 0,3 2 0,-4-17 90,6-13-270,6-6-180,0-17-90,6 2 90,-5-3 0,5 1 270,-6 4-90,0-5-90,0 5 90,5-9-90,-4 7 0,10-20-90,-9-2 90,9-13 0,-4 0 0,0 12-90,-2 8-180,-5 17 270,0 7-90,6 7 0,6 11 0,12 2-90,19 4 180,-19-11 0,3-1 0,9 1 0,1-1 0,-7 1 0,-1-1 45,0-5 0,-3 0 135,4 4-90,-23-11-270,-8 0 0,-12 0 0,1 5-269,-6 2 449,4 0 269,-15 15-269,-13-2 45,11 3 0,-2 3 0,-7 2 0,-1 0 0,5 1 0,2 0 0,5-6 0,4-2 225,0 8 270,19-28 0,19-2-1,11-34-404,-5 9 0,0-4-585,-1-13 1,-4-2 449,-3 1 0,-8 4 0,-17-6 0,-24 33 0</inkml:trace>
  <inkml:trace contextRef="#ctx0" brushRef="#br0" timeOffset="52934">3446 3595 7533,'-28'-40'1799,"1"11"-1260,9 7 181,-19-4-450,13 5 0,-3-3-121,-7-3 1,-5-3 0,0-1-687,4 3 1,1 0-1,-4-3 501,4 3 0,-3-3 0,-1-2 0,-1-1 0,1-1-206,3 3 1,0-1-1,0-2 1,0 0-1,0 1 1,0-1 226,1 2 0,1 1 0,0-1 0,-1 0 0,0 0 0,-1-1 15,1 2 0,-2-3 0,0 1 0,-1 0 0,0 0 0,1 3 0,1 2-154,-4 0 1,1 1 0,0 3 0,0 1 0,0 1 135,-1 1 0,0 1 0,0 1 0,0 2 0,2 3-51,-2 2 0,0 4 0,2 1 0,3 2-66,-13-1 0,6 3 718,-6 4-313,36 0 1891,16-6-2071,8 5 1022,6-10-1472,6 9-24,0-3 204,11 16 180,-3 3 0,9 11 90,-23-9 0,0 3-90,3 4 0,-2 4 90,-2 14 0,-3 3 45,-1-9 0,-3-1 90,-3 7 0,-5-5 314,-8-9-539,-2-16-90,5-40 0,4 5-90,7-7 1,5-1 89,1 11 0,2 1 90,2-15 0,0-2 179,4 5 1,-3 1-45,-8 1 0,-3 2 45,7-15 90,-27 20-180,-30 10-585,5 5 1,-4 4 494,0 12 0,0 4 0,-3 0 0,2 6 0,14 13 0,-1 0 0</inkml:trace>
  <inkml:trace contextRef="#ctx0" brushRef="#br0" timeOffset="74650">26342 7425 7533,'-30'14'389,"0"0"1,1 7 0,0 2-210,-2 1 0,-3 1 0,-2 1-519,7-5 0,-2 1 0,0-2 1,-3-1 540,-7 1 0,-3-3 1,-2-2-1,2-2-90,2-2 1,-1-1-1,1-5 1,2-6-132,-10-10 1,2-8-1,10-10-26,18-1 0,6-7 0,6-3 0,4-2-45,5-2 0,4-3 0,5-2 0,3-1 1,2 2-216,2 4 1,3-1-1,3 0 1,2 1-1,1 1 1,1 2 334,1 1 0,1-1 0,1 2 0,2 2 0,1 3 0,0 5-48,1 1 0,3 3 0,0 3 0,-1 7 0,-3 10-202,13 12 1,-3 15-1,-8 11 274,-15-1 0,-5 9 0,-5 6 0,-2 2 0,-1 1-54,-3-7 0,-2 3 0,-2 1 0,-1 2 0,-1 0 0,0 1 0,1-1-169,-1-3 0,1 2 1,-1 0-1,-1 0 1,0 0-1,0-1 1,0 0-1,-1-2-88,0 1 0,-2 0 0,1 0 0,-1-2 0,0-1 0,1-1 0,0-3 63,0 14 0,0-3 0,0-4 0,-1-5 0,-5 8 0,0-14 0,4-23 0</inkml:trace>
  <inkml:trace contextRef="#ctx0" brushRef="#br0" timeOffset="75033">26516 7598 5326,'-30'-30'2429,"14"14"-583,16 22-1307,13 19 1,6 11-390,-3-6 0,1 3 0,1 0-240,2 4 0,1 0 0,0-2-90,7 11 0,1-17 375,9-43-195,-23-23 0,-6-12 0,-4 6 0,-3-4 0,2 2 4,-1 6 0,0 2 1,3 4 85,5 2 0,3 14 90,6 33 0,3 16-180,-7-3 0,0 3 0,2 0-431,6 2 0,2 0 0,3-5 431,0-7 0,3-5 0,0-6 0,6-8 0,-2-10 0,2-15 0,0 0 0</inkml:trace>
  <inkml:trace contextRef="#ctx0" brushRef="#br0" timeOffset="75249">27160 6829 7533,'-32'-19'2878,"29"35"-2428,12 13 0,9 9-293,-1-5 0,4 4 1,2 2-1,1 1-813,-2-2 1,0 1-1,1 2 1,0-1 0,1-1 93,1-2 1,1 1 0,0-2-1,0 0 1,-2-3 561,1 1 0,0-1 0,-2-3 0,-1-4 0,7 2 0,-4-11 0,-8-18 0</inkml:trace>
  <inkml:trace contextRef="#ctx0" brushRef="#br0" timeOffset="75566">27396 7325 7533,'-25'-22'1304,"1"-1"0,13-13-1124,42 21 0,17 7 30,-7 2 0,4 2 0,2 0-691,-3-1 0,2-1 0,1 1 0,-2-2 301,-2-1 0,0 1 0,-2-3 0,-2-2 180,5-5 0,-2-3 0,-10-4 9,-8-14 1,-16-2-1090,-19 6 1,-13 4 2717,-14 3 0,-6 12-946,9 21 1,4 11-918,4 8 0,12 8 90,24 10 0,17 3-225,-2-14 0,5-2 1,6-4-461,1-7 1,5-3 0,1-4 0,0-3 772,-2-3 1,-1-4 0,1-1 0,-2-2-1,10-2 1,-2-2 0,-3-4 0,1-12 0,0-1-1</inkml:trace>
  <inkml:trace contextRef="#ctx0" brushRef="#br0" timeOffset="76166">28599 6916 7533,'0'-50'1092,"0"1"0,-6 3 0,-5 4-707,-2 8 1,-6 10-206,-11 22 0,-2 14-45,3 16 0,5 10-165,7-6 0,3 4 0,7-1-105,10 9 0,12-5 180,11-12 0,6-13 45,7-24 0,-1-15 270,-3-7 0,-6-7-181,-14 8 1,-3-2 0,-3 1-225,-4-11 0,1 15-224,5 32 59,1 17 0,2 14 0,1 3 120,-1-4 0,2 4 0,1 3 0,0 1 0,0 1-296,-2-5 0,0 0 0,2 2 0,-1 1 0,0 0 0,-1 1 0,0-1 244,-1 3 1,0 1 0,0 1-1,-1 0 1,0-1 0,-2 1-1,0-2 37,0 3 0,0 1 0,0-1 0,-3-2 0,-2-1 1,-5-3 418,-3 6 1,-4-1 0,-5-6 0,-6-10 134,-24-3 1,-7-21-248,18-18 1,-2-12-1,1-6 1,3-3-396,5-1 1,1-5 0,3-3-1,2-2 1,2-1-3,3 2 0,2-2 0,2-1 0,1-1 0,3-1 1,2 0 1,3 3 0,2-1 0,2-1 1,2-1-1,1 1 0,1 1 0,1 0 128,1 2 1,1-1 0,1 1 0,1 0 0,1 2 0,0 0 0,1 1-11,2 0 0,1 1 0,0 0 0,1 2 0,0 1 0,0 2 54,5-8 0,0 1 0,0 4 0,-1 4 290,7-5 1,-2 9 498,-8 11 0,0 9-993,-3 23 0,1 9-405,7 8 1,3 4 629,-3-2 0,1 1 0,0-2 0,4 3 0,0-2 0,4-7 0,0 1 0</inkml:trace>
  <inkml:trace contextRef="#ctx0" brushRef="#br0" timeOffset="76700">29838 6358 7533,'2'-36'809,"-1"0"1,1 0-1,-4-11 1,-5 1-540,-5-1 0,-7 8-136,-7 17 1,-6 12-45,-9 23 0,1 15-180,18-2 0,5 6 0,2 1-48,2 8 1,5 3-1,6-2 138,8-4 0,7 0 0,5-7-120,7-6 0,5-5 0,2-8-30,2-9 0,2-8 0,-3-6 150,0-7 0,-2-6 0,-5-4 0,-5-2 0,-4-4 0,-7 2 130,-9-10 0,-9 7-220,-14 4 0,-3 63 0,31-8 0,10 0 0,13 1 1,6-11-151,-4-19 0,2-10 0,-1-5-349,-4-2 1,-1-5 0,-2-4 0,-4-3 390,-5-3 0,-3-4 0,-3-2 1,-2-2-1,-3 0-220,-1 2 1,-3-2 0,-2 0 0,-1-1-1,-2 1 1,-1 0 372,0 1 0,-2 0 0,-2 0 0,-1 1 0,0 1 0,-2 3 225,-6-10 0,-2 1 0,-2 4 0,0 7 584,-11-9 1,3 24-181,11 44 1,6 18-315,11 2 0,7 7 0,5 3-543,-2-13 0,3 1 1,2 2-1,1 1 1,2-1-13,0-1 0,2 0 0,1 1 0,1 0 0,0-2 1,-2-2 141,5 8 0,-1-3 1,0-1-1,1-1 1,0-2-1,2 0 1,-1-3-1,-2-5 1,-1-3-1,0-1 0</inkml:trace>
  <inkml:trace contextRef="#ctx0" brushRef="#br0" timeOffset="77833">26912 9271 7401,'-28'-12'674,"0"-1"1,-5-6-429,33-21-111,27 6 0,12-5-113,-15 12 1,2-3-1,0-1 1,1-1-151,4-2 1,1-2-1,-1 1 1,-4 0 127,1-5 0,-4 1 0,-10 4 181,-12-1 1,-12 11 133,-27 28 0,-10 17-135,8-2 0,0 4 0,3 4-207,3 10 1,4 4 0,7 1-34,9-4 0,5-1 0,10 0-180,12 3 0,11-2 0,4-3 0,6-3 0,3-3 1,1 0 239,-1-1 0,-1 1 0,-9 3 60,-13 1 0,-8 4 0,-8-1 299,-16 3 1,-11 0 0,-5 0-99,4-5 0,-4 0 0,-1-1 0,0 1-149,1-2 1,-1 0 0,2 0-1,4-1-232,1 4 0,5 0 0,10-1-76,16 10 1,17-6-285,5-19 1,9-6-1,4-4 52,-2-3 1,4-2 0,2-5 0,-2-4-156,3-5 1,0-6 0,-1-3 0,-2-3 474,-7 1 0,-1-2 0,0-3 0,-4-1 0,-2-3-54,-4-4 0,-2-3 0,-4-2 1,-2-1-1,-3 1 94,-2-8 1,-3-1-1,-5 0 1,-3 3 149,-5-6 0,-5 1 1,-7 10-83,-12 4 0,-3 19 719,3 37 1,4 17 359,9 0 1,4 6-1,5 3-907,6-6 0,2 4 0,4-1 0,4-3-202,6 6 0,4-2 0,6-8 389,4-10 1,3-4 0,1-12-297,1-15 0,1-11 0,-6-5 177,-4-6 0,-6-6 0,-3-1-180,-2-3 0,-4-1 0,-3 2 415,-8-5 0,-2 8-835,3 16 315,6 42 0,6 19 135,3-4 0,3 6 0,2 3-369,-3-9 0,2 3 0,1 1 0,1 1 0,0-2 279,3 1 0,1 0 0,1 0 0,0-1 0,-2-1 197,-1-3 1,-1 0 0,0-1 0,-1-1 0,0-3 673,4 6 1,0-4 0,-5-6 1017,3 0-1440,-30-50 1,-7-16-540,4-1 0,0-6 0,0-5-566,2 7 1,1-3-1,-1-3 1,2-1 0,1-3 186,3 6 1,0-2 0,1-3 0,1 0 0,1 0 0,0 1 0,1 2 263,0 0 0,1 1 0,0 1 0,1 0 1,0 1-1,1 0 0,0 2 0,1-2 0,0 1 1,1 1-1,0 4 0,1 3 0,5-1 0,0 0 1,0 0-1</inkml:trace>
  <inkml:trace contextRef="#ctx0" brushRef="#br0" timeOffset="78417">28512 9283 7533,'14'-34'1092,"1"0"0,-1-7 0,-1-4-775,-2 3 0,-1-3 0,-5 2-257,-4 6 0,-4 2 0,-6 3-60,-12-6 0,-9 14-135,-2 29 0,-2 14 105,9 3 0,1 7 0,6 4 30,6 5 0,5 4 0,5-1 60,2-5 0,4-1 0,6-4 210,20 4 0,7-15-270,3-30 0,-1-15 0,-12 3 0,-1-5 0,-3-4-210,-5-3 0,-4-4 0,-4 2-60,0-8 1,-9 12 179,-7 25 135,2 27 0,6 13 179,9 6 1,7 0 0,8-5 0,6-10-270,11-20 0,2-14 0,-4-14 0,-5-11-135,-16 5 0,-4-3 1,-3 1 44,1-5 0,-6 2 1034,-8-11 1,22 62-541,3-2 1,5 1-360,-1-1 0,3 1 0,2-5-780,6-8 1,1-4 0,-2-3 232,3 2 1,-4-6 0,0-12 0,-8-5 0,-11-6 0</inkml:trace>
  <inkml:trace contextRef="#ctx0" brushRef="#br0" timeOffset="78767">28078 9048 7533,'-27'-33'3276,"21"21"-346,30 48-3290,0-6 1,3 4-571,-3-3 1,2 1-1,-1-1 695,5 3 1,-1-2 0,-1-3 0,-2-6 0,4-5 0</inkml:trace>
  <inkml:trace contextRef="#ctx0" brushRef="#br0" timeOffset="79466">29255 8007 7533,'-19'14'1638,"22"12"0,9 10-812,0 3 1,3 6 0,3 3-1483,-2-10 1,2 3-1,1 1 1,2 0 0,-1-1-1,1-2 1,1 1-1,0-1 1,0-1 0,-2 0 363,1 5 1,-1-1 0,-1-1 0,0-5-1,2-2 1,-1-4 0,-3-4 0,1 9-1</inkml:trace>
  <inkml:trace contextRef="#ctx0" brushRef="#br0" timeOffset="80332">29218 8590 7533,'-18'-22'659,"1"1"1,27-4 0,13 0-810,5 5 0,8 1 0,4 2-601,2 1 0,5 2 0,3 1 0,-2-1 458,-1 1 1,1 1 0,-2 0 0,-1 0 412,5-1 0,-2 0 0,-7 2 1103,0 2 1,-17-2 1744,-32-5-1545,-25 31-1333,7 11-135,21-2 0,10 3-675,12 0 1,8-3 780,11-2 1,4-7-287,5-13 0,0-8 540,-8-2 0,-4-6 269,-9-4 1,-7-3-45,-6-3-180,6 29-450,7 3 0,6-1-120,1-3 0,3-2 0,1-5 131,3-5 0,1-4 0,-4-5 109,-1-6 0,-3-6 0,-14-2-240,-17-2 0,-13-3 0,-7 3-30,-8 3 0,-9 3 1,-5 7-156,1 8 0,-5 4 0,0 6 1,3 5-206,-8 8 0,3 8 1,11 7-121,9 19 1,22 3 449,26-17 0,17-2 0,7-5 252,-9-12 0,5-3 0,3-3 0,1-3 0,-1-3-129,3-4 1,2-3-1,-1-4 1,-1-2-1,-3-2 754,1-3 0,-1-3 1,-5-3-1,-5-4 142,0-8 1,-7-5 0,-10 0-151,-13 6 1,-8 1 0,-1 3-510,-4 0 0,-1 4 201,-1-6-741,46 44 542,-6-7 1,3 0 132,15 1 0,1-3 721,-4-9 0,-3-4-361,-4-1 0,-5-4 224,1-21-359,-5 23-180,-2 32-720,3-1 0,5 1-360,6 3 1,5-4 809,-8-11 0,3-4 0,-3-3 0,5-2 0,-2-3 0,-1-10 0,0 1 0</inkml:trace>
  <inkml:trace contextRef="#ctx0" brushRef="#br0" timeOffset="80499">29788 7747 7533,'6'-26'364,"1"-1"0,20 4 0,9 5 0,2 7 0,3 4 0,-6 3 0,0 0 0,1 0 0</inkml:trace>
  <inkml:trace contextRef="#ctx0" brushRef="#br0" timeOffset="80650">31958 7524 7533,'6'-44'468,"1"0"0,-12 12 0,-6 6 0,-24-9 0,4 32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13:35:31.94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6997 12977 7533,'-27'-22'449,"2"5"-359,12 17 0,0 0 0,0 6 90,0-5-90,0 5 180,6-6-180,-5 0 90,5 6 0,-6-5 0,0 11-90,6-11-90,1 11-90,6-11 180,-6 11 0,5-11-180,-5 11-90,6-5 360,0 12-270,0-10-90,0 20 180,0-19 0,6 14-90,1-11 90,6-6 0,0-1 180,0-6-180,0 0 90,6 0 0,1-6 89,12-7-89,-11-7 0,10-12 0,-23 11-90,4-4 0,-12 6 90,0-1-180,0 0 180,0 1-90,-6 12 0,-1 1 0,-6 6 90,0 0-90,0 0 180,-11 12-180,8-4 0,-9 17 0,18-11 0,-5 5 90,11-6-180,-11 6 90,10-5 0,-4 5 0,6-6 0,0-6 90,6 5-90,2-5-180,5 0 180,0-1 0,12 0 0,-9-5 0,14-1 0,-16-1 90,5-11 90,-6 5-180,0-6 0,0-5 180,-6 3-180,-1-4 90,-6 0-90,0-1 0,0 0 90,-6 1-180,-7 6 90,-1 0 90,-5 6-90,0 1 0,-1 6 90,0 0 90,1 6 89,6 1-179,-6 6-90,10 0 180,-8 0-180,10 0 90,0 0-270,1 0 270,6 0-90,0 0 90,0-6-180,12 5 180,-4-11 0,11 11-270,0-11 90,-5 5 90,11-6-359,1-6 179,1 5 0,-1-11 90,-7 11 90,0-11 0,-5 5 0,5-6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47:09.274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7152 6296 15587,'13'-22'-1093,"0"-1"1,3 1 0,-3 3 300,-4-1 363,2 8 424,-11 1-393,0 4 10,0 0 120,0 2-403,0-1 380,0 5-32,0-10 229,0 9-495,0-3 499,0 5 851,0 5-671,0-3-270,0 9 180,-6 1 289,-1 2 21,-5 9 116,-1-3-39,6 10-1175,2-9 966,-1 2 71,5 0-209,-4 9-211,10 12-9,-2-16 1,1 0-3098,3 17 2455,4 3 776,-8-2 1,1 0-69,2-16 0,0 2-298,-1 4 0,-1 6 0,1 1 0,-1-3 381,1 0 0,-1-3 1,1 1 0,-1 5 1,1 1 0,-2 1 33,0 3 0,-2 2 1,1-2 0,0-5 1,0-1 0,-1 1 30,0 6 0,-1 0 1,1-1-592,0-9 0,1-1 0,0-2 560,1 9 1,0-2-9,0-5 1,1-3-99,2-10 1,0 0 166,-3 4 1,1-1 1684,12 8-1471,-7-3-144,3-1 99,-1-9 1360,-10-16-1452,5 4 2987,0-10-2246,-5 5 269,10 0-969,-4 0 237,5 1-225,1-1 293,-1-6 447,-5 0-274,-2 0-498,-5 0 648,6-6-1158,-5-6-25,-1-7-417,-7-6 147,-11 0-204,-1 6 255,-6-5-165,1 5 227,-1-6 159,0 6 750,0-4-88,0 9 268,1-4-322,4 6-134,-3-1 24,9 6 56,-4 2-40,6 5 168,-1 0 50,6 5-348,2-3-111,10 3-143,2-5 176,11 0-15,2-11-168,4 8 64,7-13-197,6 4 276,-4 3 192,8-7 75,2 14 26,-14 2 79,0 18-331,-24 3-145,-10 26 213,-8-7-1200,0 4 730,-5-8 444,5 0-951,5-12 0,-1 1 933,-1 1 1,0 0 0,-4 7-1,-2 0 1,0-5 0,0 1-1</inkml:trace>
  <inkml:trace contextRef="#ctx0" brushRef="#br1" timeOffset="11760">5429 10076 7533,'-5'-38'-450,"-2"7"810,0 13 0,-4 0-271,4 10 1,0-8 0,-4 9-90,4-6 180,-11-10-180,4 8 0,-2-5 0,-2 0-3277,-4-2 3264,5 5 1,-2-2-987,-10-10 0,0 0 999,11 11 0,-2-2-446,-12-13 0,-5-4 1,3 4 490,7 9 0,2 1-298,-1-2 1,0-2 0,1 3 297,0 5 0,2 1-90,3 0 0,1-1 0,-2-2 0,-1-1 90,1 1 0,0-2-103,-7-9 1,0-2 57,5 10 0,0 0 510,-4-8 0,0-1-465,2 3 0,2 0-45,3-2 0,0-1 90,-7-4 0,0 0-90,5 0 0,0 1 0,-2 6 0,-2 2-45,-1-1 0,-1 3 90,0 3 0,0 3 496,2 4 1,1 0-497,-8-2 0,1 1 45,8 6 0,1 1 996,-2-2 0,0 1-906,-5-2-1,18 6-89,6-4 2980,6 10-2980,6-4 614,1 5-704,-1 0 0,5 0 0,-9 0 90,3 0-450,-5 0 181,0 0 179,6 5 0,-5-4-90,10 5 90,-9-6 0,9 5 0,-10-3 90,10 9-90,-4-10 0,5 10 0,-5-9 0,4 3 0,-4 0 0,6 2-90,10 6 90,-8-1 0,25 6 0,-23-4 0,17 15 0,-9-9 0,-5 3 0,3 1-45,2-1 0,1 0 45,-6-3 0,0-1 0,14 10 0,-22-17 90,1-11 359,-1 5-269,-5-6 0,-1 0 0,-6 0 0,0-6-270,0-1 90,0 0 90,0 2-90,0-1 90,0 5-360,-6-5 0,5 6 270,-5 0 0,6 0 0,0 0 90,-5 0-90,3 0 90,-3 0 0,-1 6-90,-1-5 180,-5 10-180,0-10 90,5 11-90,-4-11 0,4 5 90,-6-1-90,7-4 0,-11 5 90,9-1-90,-5-3 0,2 8 90,10-8-90,-10 9 0,10-10 0,-10 11 0,9-11 0,-9 10 90,10-10-90,-5 10 180,6-9-90,0 3-90,0-5-90,0 0-90,-5-5 180,3-2 0,-3 0-180,-1-10 180,5 9 0,-5-15 0,-5-2-90,9 4 90,-15-8-180,-1-7 180,3 13-180,-8-17 0,-1 15 0,3 5 180,-3-4 0,-5 1-90,8 8 90,2-3-899,2 18 629,27 12-550,-2 8 1,22 10 0,2 2 0</inkml:trace>
  <inkml:trace contextRef="#ctx0" brushRef="#br0" timeOffset="13017">7574 6755 12672,'18'-25'-1803,"-4"6"1323,-2 1 304,-6 6 80,-1 5 315,-4-4-244,5 10 939,-6-5-1628,0 6 1434,0 0-359,5 6-46,2 11-374,6 4 63,-6 4-158,4 15-237,-5-17 328,1 16 1,-1 2-539,1 4-492,-5-4 1,0 7 0,-1-4 614,0-8 1,-2 2 407,-1 6 0,-1 8 1,0 1-1,0-6-709,2-11 0,1-3 1,-1 2 742,-2 4 1,0 3-1,0 0 1,0-5 2,3 8 1,0-3-773,0 1 1,0-1 793,0-4 0,0 0 2,3 2 1,0 0-176,-3-3 0,1 0 175,5-2 0,-1-1-85,-4-4 1,0 2 80,2 15 0,1 7 0,0-6 342,-1-14 0,1-1-332,-2 13 0,0 4 0,1-10-7,2-8 63,1 9 1293,0-18-1259,1 0 2480,4-12-2263,-9-9 929,3 3-1015,-5-5 2564,0-11-2909,0-8 17,-5-2 93,-2-2-433,-17-12 373,4 12-144,-1-4 0,0 1-134,-1 4 74,2 5 0,0 0 444,5 3 625,-8 2-831,5 1 157,4 4 155,2 0-97,1 1 10,9 6 164,-3 0 79,5 0-264,0 0-54,5 0 13,2 0 74,11 6-151,7-5 49,1 5-139,10-6-588,12 6 394,-22-6 1,1 1 134,4 4 0,0 1-288,13-5 94,-14 10 60,-12-10 311,-6 27-351,-10-6 263,-6 6 0,-5 4-535,-10 7 0,-4 1 188,3 2 1,-2 2-1,0-7 1,-2 2-1,0-1 1,5-5-1,-1 1 1,1-1-1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3:57:41.748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 2356 8027,'61'-68'0,"-5"8"0,-34 31 0,6 0 0,-3-9 0,7-1 0,1-5 0,5-1 0,0-3 0,5-4 0,-2 0 0,5 9 0,0-2 0,1 12 0,3 5 0,6 6 0,2 5 0,6 4 0,4 1 0,3 5 0,5-2 0,5 2 0,1 1 0,8 2 0,3-1 0,3 4 0,4-5 0,-1 5 0,4-1 0,-4 2 0,1 0 0,-7 0 0,-3 0 0,2 0 0,1 0 0,1 0 0,-1 0 0,-5 0 0,-6-4 0,4-2 0,-4-4 0,-3-8 0,-8 0 0,-6-7 0,-8 2 0,-8-5 0,-3-4 0,-3-5 0,0-4 0,3-4 0,1 0 0,3-6 0,9-1 0,0-3 0,15-3 0,-2 0 0,4 3 0,0-1 0,-3 2 0,5-4 0,-3 4 0,13-3 0,-15 11 0,17-1 0,-19 7 0,13-1 0,-12 2 0,2 1 0,-4 1 0,1 1 0,-1 2 0,8-4 0,-9 5 0,15-5 0,-5 0 0,-2 4 0,9 0 0,-4 8 0,-4 9 0,8 0 0,-15 8 0,-1 3 0,-4 4 0,-1 2 0,0 0 0,-1 2 0,0 5 0,3 6 0,-2 0 0,6 6 0,-2-2 0,1 2 0,5 0 0,-3 3 0,2 4 0,1 3 0,-3 3 0,3 1 0,5 4 0,-11-4 0,5 3 0,-8-1 0,11 10 0,-4 0 0,11 10 0,-1 3 0,-39-28 0,1 0 0,2 2 0,-1-1 0,0-1 0,1 0 0,0 1 0,1-1 0,-2 1 0,-2 0 0,0 3 0,-2-1 0,33 26 0,2 13 0,-8-9 0,2 8 0,-6-10 0,-5 2 0,-1 1 0,1 6 0,2 8 0,-29-36 0,2 0 0,3 2 0,2 0 0,5 3 0,3-1 0,4-3 0,3-2 0,2 2 0,1-3 0,1-2 0,0-1 0,-2 3 0,0 2 0,-2-1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12:30.911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13164 8156 7533,'-46'5'2158,"11"7"-1978,35 8-180,23 5-180,22-6 180,1-7 0,-15-9 0,-2-6 0,9-20 45,-22 3 0,-6-4 45,-6-2 0,-8-1 0,-8 1 0,-7 8 90,-9 20 0,-1 12-45,6 7 0,5 6-90,1 11 0,11 1 135,13-4 0,10-8 449,29-13-404,-22-26 0,-3-8-180,-7-8 0,-8-3-1170,-7-3 1,-7 5 1124,-18 2 0,-4 30 0,5 29 0</inkml:trace>
  <inkml:trace contextRef="#ctx0" brushRef="#br0" timeOffset="767">14764 8180 7533,'-24'-6'989,"-1"-1"1,-19-4-271,6 22-449,19 19 0,8 15-225,14-16 0,5-1-45,22 10 180,16-31-180,-14-20 0,-2-11 135,-4-8 0,-7-6-91,-6-7 1,-12 2 270,-15 11 0,-9 10-45,-9 21 0,-2 13-270,2 15 0,5 8 0,5 8 0,9 4 0,14-5 0,-1 0 0</inkml:trace>
  <inkml:trace contextRef="#ctx0" brushRef="#br0" timeOffset="1817">14206 14848 7533,'-44'-5'0,"12"-19"1619,30-4 0,9-5-1484,5-3 0,9 0-135,0 8 0,5 2 0,1 4 90,12-1 0,-1 14-495,0 27 0,-7 16 435,-15 1 0,-6 8 0,-4 1-7,-4-7 1,-3 3-1,-3 0 1,0-2 245,-3 9 1,-2-1 0,-3-6-149,-5 3 1,3-20-842,18-69 420,4 8 0,4-8 1,1-2 0,-3 11 0,2-2 0,1-2 0,-1 0 0,-1 1 245,-1-1 0,-1-2 0,0 2 0,0 0 0,-1 4 354,5-10 0,-2 4 0,-6 6 869,-16-8-809,6 64 0,0 17-300,-1-2 0,-1 4 0,3 3-83,4-3 1,3 1-1,3 2 1,1-2-475,2 1 0,3-1 0,1-1 0,3-2 17,4 4 0,3-3 1,5-7 479,7-6 0,3-6 0,-2-7 0,-1-9 0,-1-6 0,4-5 0,0-1 0</inkml:trace>
  <inkml:trace contextRef="#ctx0" brushRef="#br0" timeOffset="2084">15073 14786 7533,'-24'29'1259,"17"-4"0,5 5-1079,3 15 0,5 4-501,5-10 0,4 2 0,2-1 81,1-2 0,3-1 0,3-4-240,3-4 0,3-4 1,0-4 479,9-2 0,-1-9 0,-5-11 0,-4-5 0,13-14 0</inkml:trace>
  <inkml:trace contextRef="#ctx0" brushRef="#br0" timeOffset="2417">15036 14563 7533,'-25'-11'1259,"1"3"-809,10-5-810,19 8 360,27-6-180,8-8 630,-8-8 1709,-49 3-1485,-9 27 1,-5 9-540,-6 1 0,6 8-1774,20 10 1,11 1 1438,17 3 1,21-25 0,7-10 0,-10-13 0,-1 0 0</inkml:trace>
  <inkml:trace contextRef="#ctx0" brushRef="#br0" timeOffset="3334">14318 6892 7443,'-7'-42'45,"8"15"0,3-2-90,3-11 0,0-1 404,0-7 1,-5 2-45,-8 7 0,-6 6 0,-9 9 0,-4 11-91,-2 19 1,2 13-105,11 7 0,5 9 0,6 2-30,6 8 0,8 4 0,5 3-494,-2-11 1,3 2 0,3 2 0,1 0 0,1 1 415,-4-9 1,2 1 0,2 0 0,-1 0 0,1 1 0,-1-1 0,-1 1-103,0 0 0,-1 0 0,0 0 0,-1 0 0,0 1 0,-2-1 0,0 0 75,0 4 0,0 1 0,-1 0 0,-2-2 0,-4 0 0,-4-2-67,-5 7 1,-6-1-1,-4-4 1,-6-4-99,-8 2 0,-8-7 0,-4-8-390,-4-11 1,-4-8-1,3-7 570,-1-5 0,5-10 0,2-9 0,8-6 0,18 0 0,-1 0 0</inkml:trace>
  <inkml:trace contextRef="#ctx0" brushRef="#br0" timeOffset="3558">14268 7400 0,'-36'0'2039,"14"0"1237,21 0-2524,20-9 1,17-4-933,-5 1 0,4-1 0,1-1-615,-1 0 1,2-2-1,0-1 1,-3 1 794,2-3 0,-3-1 0,-1 1 0,-1 1 0,0 0 0,-6 0 0,5-19 0</inkml:trace>
  <inkml:trace contextRef="#ctx0" brushRef="#br0" timeOffset="3784">14802 6495 7533,'-22'14'1092,"-1"-1"0,5 22 0,5 9-625,5-1 0,5 4 0,1 2-643,3-10 0,1 0 0,2 1 0,2-3-214,4 9 0,4-3 0,5-6-1139,15-2 0,6-11 1529,-10-15 0,1-8 0,6-8 0,-3-4 0,2-8 0</inkml:trace>
  <inkml:trace contextRef="#ctx0" brushRef="#br0" timeOffset="4200">15024 6731 7533,'-29'-32'3276,"30"7"-2396,21 15 1,7 8-1196,4 9 0,-1 8 45,-1 4 0,-6 7-270,-6 8 1,-7 2 359,-10-4 0,-4-6-359,-1-12 404,-3-34 0,1-15 105,5 1 0,3-3 0,-1-1 210,1-5 0,-1 0 0,0 1 329,1 6 1,0 1 0,-2 5 659,-1-12-270,-1 72-584,-3 6 0,2 5-555,5-6 0,3 2 1,2-1-481,7 12 0,7-7-719,12-10 0,7-12 1439,-2-18 0,0-9 0,-3-2 0,-3-4 0,-10-6 0,1-1 0</inkml:trace>
  <inkml:trace contextRef="#ctx0" brushRef="#br0" timeOffset="4434">15632 6656 7533,'-31'-6'3276,"16"5"-975,-2 18-1582,34 27-899,-8-10 0,3 2-270,9 3 1,6-2-901,0-8 1,2-7 1349,0-15 0,0-7 0,-3-6 0,-2-5 0,-6-10 0,0-1 0</inkml:trace>
  <inkml:trace contextRef="#ctx0" brushRef="#br0" timeOffset="4784">15557 6333 7533,'-32'-12'2338,"13"5"-2518,14 7-359,17 7-1,13 6 180,-5-6 720,-2-13-180,-29-2 1619,-15-10-1349,-12 27-990,11 12-1259,44 12 719,12-23 1,5-6 1079,-2 0 0,0-5 0,5-9 0,-4-4 0,-3-5 0</inkml:trace>
  <inkml:trace contextRef="#ctx0" brushRef="#br0" timeOffset="5084">15632 5838 7533,'-38'-16'3276,"12"6"0,41-8-1695,15 16 0,9 9-1371,2 4 0,4 4 0,1 6-596,-10-1 0,1 2 1,1 3-1,-2 4 1,-2 2 250,-4 2 0,-1 2 0,-1 4 0,-2 1 0,-1 1 0,-2 1-334,-3-4 1,-2 2 0,0 1 0,-2 0 0,-1 1 0,-1-1 0,-2-2 194,3 9 1,-2 0 0,-3-2 0,-1 0 0,-5-1 0,-3 4 0,-5 1 0,-2-4 0,-3-5 0,-7 2 0,-1 0 0</inkml:trace>
  <inkml:trace contextRef="#ctx0" brushRef="#br0" timeOffset="7733">27482 4400 7533,'22'-19'90,"-1"0"0,18-12 809,-2 19-89,-18 6-181,-8 6 1,-27 11-405,-6 1 0,-5 1-165,0 1 0,-5 0 0,-2 2-386,-6 2 1,-3 2-1,-3 0 1,-2 1 399,11-5 1,-2 0 0,-1 1 0,0 0 0,-1 0 0,0 0-15,-2 2 0,-1 0 0,0 0 0,0 1 0,1-1 0,0 0-15,2-2 0,0 0 0,0 0 0,1 0 0,2-1 0,2 0-90,-5 3 0,1 0 0,4-1 0,4-1-225,-7 3 0,18-3-179,45 7 269,20-18 0,12-6 90,-12 3 0,3-2 0,2 1-173,-7-1 1,2 0 0,0 0-1,-1 2 195,0 1 1,-1 1 0,0 1 0,-1 2 67,-2 1 0,0 1 0,-2 2 0,-2 1-4,6 4 0,-2 2 0,-6 3 94,3 10 0,-15 3 134,-24-4 1,-12 0-75,-8-4 0,-8-1 0,-4 0 57,3-4 0,-4 0 1,-2 0-1,0 0-185,-3 4 1,-2 1 0,0-1-1,1 1 23,2-2 0,0 1 0,1-1 0,1 0-94,5-3 1,1-1 0,1 1 0,3-1 18,1 2 0,2 0 0,3-1 298,-2 3 0,6-1-627,6 14 462,18-14-13,24-6 180,-2-13 0,6-3-91,-1-2 1,4-3 0,3 1-152,0 0 1,2 0 0,3 0-1,0-1-82,-4 1 0,2-1 0,0-1 0,1 2 1,0 1 53,1 2 0,0 0 0,1 2 0,-2 0 0,-3 0 0,12 1 0,-4 0 0,-3 3 0,-14 3 0,0 0 0,0 1 0</inkml:trace>
  <inkml:trace contextRef="#ctx0" brushRef="#br0" timeOffset="9291">28970 4561 7533,'0'-37'539,"0"-1"1,0 3 0,0 2-450,-6-16 0,-12 23 0,-13 26 179,6 20 1,0 13-60,7 1 0,1 5 0,2 5-555,4-8 1,1 3-1,1 2 1,1 2-1,2 2 319,1-6 0,2 3 1,0 1-1,2 1 1,0 0-1,0 2 1,1-1-246,1-1 0,0 1 0,1 0 0,1 1 1,-1 0-1,2 1 0,-1-1 0,0 0 203,1 0 1,0 1-1,0 0 1,1 0 0,-1 0-1,1 0 1,-1-1 0,1-1 15,0 2 1,0 0-1,1 0 1,-1-2 0,0 0-1,-1-1 1,-3-3 15,0 5 0,-1-1 0,-2-3 0,-1-1 0,-4-4-114,-3 9 0,-5-4 0,-5-9-435,-18-5 1,-5-13 584,9-9 0,1-8 0,2-7 0,3-7 0,-2-15 0</inkml:trace>
  <inkml:trace contextRef="#ctx0" brushRef="#br0" timeOffset="9501">28499 5528 7533,'-33'-25'2968,"26"6"-2519,28 4 1,12 1-570,-2 4 0,4 2 1,1 0-246,6-1 1,2 0 0,-2 1 0,-5-1 0,-1 1 0,-2 1 0,7 1 0,0 0 0</inkml:trace>
  <inkml:trace contextRef="#ctx0" brushRef="#br0" timeOffset="9784">29404 4636 7533,'-4'-28'539,"1"1"1,-3 8 1259,-21 61-1440,12-5 1,0 9 0,-1 3-829,4-11 1,-2 3 0,0 2-1,1 0 1,1 0 432,1 1 0,0 1 0,0 0 0,3 0 0,4-2-571,3 5 0,4-1 0,3-2 0,3-3 607,2-1 0,3-3 0,5-7 0,13-3 0,5-9 0,-11-14 0,1 0 0</inkml:trace>
  <inkml:trace contextRef="#ctx0" brushRef="#br0" timeOffset="10233">29627 4896 7533,'19'-20'1092,"1"0"0,6 17 0,1 10-886,8 16 0,-4 12-326,-11 0 0,-5 7 0,-7-1-90,-8 1 0,-8 0 0,-2-3 75,-5 10 0,-6-8 90,-2-14 0,2-15-314,9-42 44,22-4 0,10-6 165,-1 5 0,2-1 0,3-1 2,3-3 0,1-1 1,-1 3 387,-6 7 0,0 2 0,-3 5 746,10-12 453,-52 78-1034,6 0 0,1 6-285,4-8 0,1 3 0,6-1-180,4-4 0,5-1 0,7-3-660,13 5 1,10-9 719,13-16 0,3-12 0,-8-6 0,-2-7 0,-1-4 0,0 0 0</inkml:trace>
  <inkml:trace contextRef="#ctx0" brushRef="#br0" timeOffset="10517">30458 5367 7533,'-12'-33'3276,"10"15"-1991,9 39 0,4 15-1645,4-10 1,3 1-301,0 3 0,3 3 1,1-5 659,6-3 0,2-6 0,-5-3 0,1-3 0,15 0 0</inkml:trace>
  <inkml:trace contextRef="#ctx0" brushRef="#br0" timeOffset="10800">30458 4983 0,'-25'-18'1949,"6"10"673,12 2-2622,30 13 209,4-3 1,3-1-930,8-3 1,1-6 1014,-3-6 0,-7-6-115,-15-22 1458,-34 18 0,-11 5-1596,-8 10 0,-2 8 0,-1 1 1,2 5-1,11 8 0,-1 0 0</inkml:trace>
  <inkml:trace contextRef="#ctx0" brushRef="#br0" timeOffset="11100">30953 4338 7533,'16'-45'3276,"5"48"-1638,1 23 0,-1 16-1275,-7-3 0,-2 5 1,0 5-1,0 3-832,-4-14 1,-1 4 0,1 1 0,-1 1 0,0 1 0,0 0 0,0 0 58,-1-2 0,0 1 1,0 0-1,0 0 1,-1 1-1,1 0 0,-2-1 1,1 0 204,-1 5 0,0 2 0,-1-1 0,0 0 1,-1-2-1,0-1 0,-1-2 0,-1 4 0,0-2 1,-1-2-1,-1-3 0,-2-2 0,-5 5 0,1-1 1,-1 1-1</inkml:trace>
  <inkml:trace contextRef="#ctx0" brushRef="#br0" timeOffset="11800">26566 6817 7533,'9'-25'944,"28"13"1,19 5-766,-16 2 1,7 1 0,4 1 0,3 0 0,2 0-508,-16 1 0,1 0 0,2 0 1,2 0-1,1 0 0,0 0 1,2 1-1,0-1 0,1 0 1,0 1 261,-4 0 0,1 0 1,1 0-1,0 0 0,2 0 1,-1 1-1,2-1 0,-1 0 1,1 1-1,0 0 0,1-1 1,0 1-1,0 0 26,-6 0 1,1 0 0,0 0 0,0 0-1,1 0 1,0 1 0,1-1 0,-1 0 0,1 1-1,-1-1 1,1 1 0,0-1 0,0 1 0,-1-1-1,1 1 1,-1-1 55,0 1 1,1-1 0,-1 1 0,1-1 0,0 1 0,0-1 0,-1 1 0,1-1 0,0 1 0,-1 0 0,1-1-1,-1 1 1,0 0 0,-1-1 0,0 1 0,0 0-197,3 0 1,0 0 0,0 1 0,0-1 0,0 0 0,-1 1 0,0-1-1,0 1 1,0-1 0,-2 1 0,1-1 0,-2 0 0,0 0 0,-1 0 179,9 0 0,-1 0 0,-1 0 0,0 0 0,-1-1 0,-1 1 0,-1-1 0,-2 1 0,-2-1 0,-2 0 0,7-1 0,-2 1 0,-2-1 0,-3 0 0,-2-1 0,-4 1 0,3-1 0,0-1 0,0 1 0</inkml:trace>
  <inkml:trace contextRef="#ctx0" brushRef="#br0" timeOffset="12533">28462 7771 6952,'-23'-32'1529,"-1"0"0,5-1-1431,-2 4 1,3 12 800,17 56-584,3 6 0,2 9-405,-1-11 0,2 5 0,0 2 0,1 2-294,-1-10 1,1 1 0,1 2 0,-1 0 0,1 0 0,-1-2 455,1 4 0,0 0 0,-1 0 0,1-2 0,-1-2 40,1 1 1,0 1-1,-1-6 1,-1-8 1654,0 2-1722,-9-61 0,-4-24-165,0 8 0,-1-5 0,1-2-279,3 13 0,1-1 1,0-1-1,0-1 1,1-1 236,-2-4 0,0-2 0,1 0 0,1 0 0,2 3 117,1-5 0,3 2 0,0 1 0,2 3 195,-1-7 0,1 2 0,6 9 210,10 6 0,7 15-91,6 24 1,5 14-90,-7-1 0,2 5 0,0 4-27,0 3 1,1 3 0,1 3 0,1 0-47,-5-2 1,1 0 0,0 2 0,2 0 0,0 1-306,-2-4 0,1 2 1,1 1-1,1-1 0,-1-1 1,1-1 271,-3-2 1,1 0 0,0-1 0,0-1 0,0-2 0,1-3 69,1 0 0,1-1 0,-1-3 0,1-3 0,-1-6 526,15 0 0,-1-9 0,-7-12-371,-12-16 1,-6-11 0,-4-5-120,-4 7 0,-2-4 0,-3-2 0,-2-2-394,-3 1 1,-3-2 0,-1-1 0,-1-1 0,0 1-255,0 0 0,-1-1 0,0 0 1,0 1-1,0 0 468,0-6 0,1 0 0,-1 2 0,0 3 0,0-1 0,-1 4 0,0 4 0,3 4 0,0 1 0</inkml:trace>
  <inkml:trace contextRef="#ctx0" brushRef="#br0" timeOffset="15717">26442 6185 7533,'-13'-23'989,"6"2"1,2-9 449,5 16-900,0 3 1,5 27-540,2 16-180,5 3 0,5 3-225,3-1 1,4-1-451,8 1 1,5-5 732,1-10 0,0-8 1,-8-12-1,-2-4 0,19-12 1</inkml:trace>
  <inkml:trace contextRef="#ctx0" brushRef="#br0" timeOffset="15900">26454 6036 7533,'-28'-12'1349,"1"-1"0,-19-6-90,15 7-2518,36 6 790,24 12 1,8 5 0,-10-7 0,0 1 0,14 7 0,-1 0 0</inkml:trace>
  <inkml:trace contextRef="#ctx0" brushRef="#br0" timeOffset="16085">26863 6284 7533,'-14'0'1799,"20"0"-3239,42 0 1440,-13-2 0,1-1 0,0 0 0,-1-1 0,-2-3 0,-1 1 0</inkml:trace>
  <inkml:trace contextRef="#ctx0" brushRef="#br0" timeOffset="16250">26986 6172 7533,'-41'-10'3238,"23"-4"-2339,7-5-809,43-5-90,-5 19 0,2 2 0,-3-5 0,0-1 0,1 6 0,0 0 0</inkml:trace>
  <inkml:trace contextRef="#ctx0" brushRef="#br0" timeOffset="16467">27482 6049 7533,'-19'0'3148,"7"22"-2923,12 0 0,5 5-360,6 14 0,3 1-31,-3-8 1,0-1 0,4 3 0,-1-3 0,-2-1 0</inkml:trace>
  <inkml:trace contextRef="#ctx0" brushRef="#br0" timeOffset="17233">26690 4189 7533,'-25'-19'-540,"11"23"1709,3 33-809,15-11 0,3 2-180,-4 4 0,2-2 449,13 7 1,-11-35-450,-4-23 0,-6-12-210,-4-7 0,-5-5 0,2 0 30,4 8 0,1-1 0,-2 0 30,-5-8 0,-1-2 0,4 8 15,5 11 0,6 7-135,22 2-180,-3 31 0,3 9 150,1-1 0,3 3 0,-1 2 120,2 4 0,1 3 0,-1-2 0,-1-5 0,-1-2 0,1-3 405,4-1 0,-3-12 539,-10-22 1,-8-10-646,-9-4 1,-7-4 0,-3-3-540,-2-9 0,-3-4 1,-2 1 45,2 12 0,-2-1 1,0 2-1,0 1 1,0 1-1,0 2 1,0 2-1,-2-1 1,0 0-1</inkml:trace>
  <inkml:trace contextRef="#ctx0" brushRef="#br0" timeOffset="33233">9508 12245 7443,'-25'-18'360,"11"-6"719,9-25-809,7 14 0,2-4-210,-1 2 0,0-3 0,-2 0-166,0-1 0,-2-1 0,-4 2-194,-3 1 0,-3 2 1,-6 6-22,-17 1 1,-6 16 275,-4 24 0,2 17 284,12 0 1,2 6 0,5 3-264,4 8 0,6 3 0,8 0 114,8-3 0,7-1 0,6-3-120,3-5 0,5-3 0,4-6 8,6-5 0,3-6 0,0-8 112,12-13 0,-3-11 68,-12-5 1,-6-4-114,-10-6 0,-7 0-405,-6-10 90,-16 68 360,6 15 0,2 11-68,0-9 1,-1 5-1,1 2 1,1 2-208,1-12 1,2 2-1,1 0 1,-1 1 0,0 0-1,0-1 170,-1 1 0,1-1 0,-1 1 0,0 0 0,-1-1 0,-2-1 33,0 2 0,0 1 0,-2-2 0,-2-2 0,-4-4 260,-9 8 0,-5-5 1,-5-11 20,-5-12 1,-5-8 0,0-8-150,-1-10 0,0-8 0,3-5-270,5-3 0,3-5 0,5-2 120,6-3 0,5-2 0,4 1 0,5-3 0,6 1 0,9 4 0,0 0 0</inkml:trace>
  <inkml:trace contextRef="#ctx0" brushRef="#br0" timeOffset="33500">9880 11687 7533,'-31'-23'-900,"-17"24"1350,19 16 0,0 8-181,8 1 1,1 5 0,3 2-471,1 10 0,3 4 0,5 1 178,6-10 1,2 1 0,3 0-1,2-1-180,3 0 1,2-1 0,2-1 0,2-2-79,4 7 1,2-3 0,1-3 0,7 5 0,1-7 0,-9-15 0,1-1 0</inkml:trace>
  <inkml:trace contextRef="#ctx0" brushRef="#br0" timeOffset="33883">9905 12022 7533,'0'-30'0,"16"-2"0,16 22 314,-7 18 1,1 9-225,-1 17 0,-5 8-210,-7-6 0,-3 3 0,-2-1-105,-3 12 1,-5-2 134,-6-6 0,-6-11 0,-9-25 0,9-25 0,5-11 0,9-13 0,7-4 60,-1 10 0,1-2 0,2 2 30,7-10 0,2 5 360,-4 10 0,-1 14 359,-3 42-719,-8 11 0,-2 7-330,1-8 0,0 1 1,2-1 96,0 6 0,3-3 1,3-6-1,3-5 1,11-7-1</inkml:trace>
  <inkml:trace contextRef="#ctx0" brushRef="#br0" timeOffset="34101">10487 11613 7533,'29'0'779,"0"0"1,10 16-1,0 13-757,-15-1 1,0 7 0,-1 3-1,-4 3-678,-2 1 1,-3 2-1,-1 4 1,-4-1 0,-4 1 512,-4 1 0,-4 0 0,-3 1 0,-1-1 0,-1-1 0,1-4 0,-1-1 0,0-1 0,-3-1 0,-2-2 0,-9 1 0,-1 0 0,1-1 0,0 1 0</inkml:trace>
  <inkml:trace contextRef="#ctx0" brushRef="#br0" timeOffset="35808">12731 13088 7533,'-5'-48'944,"4"23"1,0-1-766,1-7 1,0-2 45,6-6 0,1-3-165,-1 9 0,1 0 0,-1-1-256,0 1 0,1 0 1,-1-4 267,1-1 0,-1-5 0,1-2 0,0-1 0,1 2-423,-1 5 1,0 2 0,1-1 0,0 0 0,0-4 375,0 4 1,1-3 0,-1-2-1,1 0 1,0 0 0,1 1-1,-1 1-250,1-2 0,0 0 0,1 1 1,-1 1-1,1 0 0,0 1 63,2-5 0,1 2 0,-1 0 0,1 0 1,-1 1-26,0 2 0,-1 1 0,0 0 1,0 2-1,1 1 209,2 1 1,0 1-1,1 2 1,0 2-59,6-4 1,1 2-1,0 5 36,2 0 0,2 10-45,14 21 0,0 12 0,-19-1 0,0 5 45,4 7 0,5 9 0,1 1 0,-1-3 0,3 0 0,0-2 0,4 2-159,-7-5 1,2 3 0,2 0 0,1-2 0,1-4 158,8-1 0,1-5 0,1-2 0,1-3 0,0-1 0,1-2 0,0-4 0,-1-4 67,0-4 1,-1-5-1,0-2 1,-1-3-1,0-1 0,0-3 1,-2-2-1,-2 0-67,0-3 0,-3-1 0,2-1 67,2 1 1,2-2 0,0 2-1,-5 4-67,4 0 0,2 4 0,-2 3 0,7 0 0,1 2 0,-4 5 195,-3 8 0,-2 6 0,3 0-195,-8-2 0,3 0 0,1 1 0,-1 1 0,-2 0 0,-1 3 0,-3 0 0,1 0 0,4 1-15,-1-2 0,3 0 0,3 1 0,0-1 0,-2-1 0,-2-1-8,3 0 1,-3-1-1,0 0 1,4-1 4,2 0 0,3 0 0,2 0 0,-2-2 0,-3-1-5,-4-1 1,-2-3-1,-2 0 1,-1-1-8,9-2 0,-1-2 0,-2 3 230,-6 2 0,0 2 1,-2 3-156,11 7 0,-2 5-45,-12 1 0,3 4 44,-2-3 1,6 4 0,1-1 0,-2-4-15,-1-5 0,-1-3 0,5-1-140,-3 0 0,4 2 0,2-1 0,0-3 0,-3-4 132,2-5 1,-2-4 0,0-3-1,0-1 45,3-3 1,2-1-1,-2-3 1,-2 1 22,3-4 0,-3-1 0,3-2-126,-7 2 0,4-4 0,0 0 0,-3 1 0,-4 4-24,-3 2 0,-4 2 0,5-1 24,4-2 0,7-2 0,3-1 0,-2 3 0,-6 4 229,-1 3 1,-4 5 0,3-1-127,3 0 1,4-1-1,0 2 1,-2 4-8,3 6 0,-1 4 0,1 3-329,-5 1 0,2 2 1,-2 1-1,-1 1 299,4 4 0,-3 1 0,5 4-30,-8-4 0,4 2 0,2 2 0,0 0 0,-2-1 0,-4-3-23,-3-1 1,-3-1 0,1-1-1,4 2 0,-2-3 1,4 3-1,3 0 1,2 0 0,1 1-1,-1-2 1,-3-1 0,-3-3-156,4 1 0,-4-3 0,-1-2 0,1 1 0,2-1 148,2 2 0,3 0 0,1 0 0,0-1 0,-1 0 0,-2-3 7,7 1 1,-1-2 0,-3-1-1,1-1-45,-4-2 1,-1-1 0,0 0-1,-3-1 38,3 0 0,-3 0 0,2-1-15,-3 2 0,3-1 0,-1 1 1,-3 1 263,13 3 1,-2 5-85,-13-3 0,2 2 0,-1 2 0,-1 2 15,4 9 0,-3 3 0,1 2-391,-4-5 0,1 2 1,1 0-1,-2 0 271,4 4 0,-1 1 0,2-1-30,-2-6 0,3 1 0,-1-1 0,-3-4 0,4 2 0,-1-2 0,-7-5 0,0 1 0,1 0 0</inkml:trace>
  <inkml:trace contextRef="#ctx0" brushRef="#br0" timeOffset="40116">25276 11154 7533,'-13'-25'1079,"-1"-1"0,-3-16-1258,17 23-91,23 7 90,27 12-135,-4-2 0,5-1 105,-9 3 0,3 0 1,1-1-481,-5-3 1,2-1 0,0 1 0,-2 0 689,2 3 0,-1 1 0,-2-2 0,-1-4 0,0-2 0,-5 0 0,-7 2 0,1-1 0</inkml:trace>
  <inkml:trace contextRef="#ctx0" brushRef="#br0" timeOffset="40390">25325 10622 7533,'-36'-17'2428,"14"2"-2068,4 7-630,47 16 315,3 2 0,5 1-45,1-3 0,3 1 0,-1-3 0,8-2 0,-1-1 0,2-1 0,1 1 0</inkml:trace>
  <inkml:trace contextRef="#ctx0" brushRef="#br0" timeOffset="41000">25846 10076 7533,'-32'-27'494,"12"41"1,-1 16-705,2 5 0,2 8 0,-2 5-337,5-10 1,-1 3 0,-1 3 0,1 2 0,-1 2 0,0 0 371,1-5 0,0 3 0,0 0 0,0 2 0,0 0 1,-1 1-1,1 0 0,1 0 29,0-3 1,1 1 0,0 1-1,0 0 1,0 0 0,0 0-1,0-1 1,1 1 0,0-2 21,-1 2 0,1 1 1,-1 0-1,1-1 0,1-1 1,-1-1-1,2-1 0,1-2 56,-2 8 0,2-1 1,0-2-1,2-4 0,0-3 1,0 2-1,1-3 0,2-10 1,4-6-1</inkml:trace>
  <inkml:trace contextRef="#ctx0" brushRef="#br0" timeOffset="41583">27172 10423 7533,'-20'-40'2069,"9"22"-2069,23 54 44,-2 4 1,-1 7-165,-2-6 0,0 3 1,-1 3-640,-2-1 1,1 3 0,-1 2 0,0-1 488,1-10 0,0 2 0,0-1 0,0 0 1,-1-1 56,0 2 1,-1-1 0,0-1-1,2-1 1,2 5 0,2-2-1,-2-6 1,6 12 0</inkml:trace>
  <inkml:trace contextRef="#ctx0" brushRef="#br0" timeOffset="41799">27110 11365 7533,'-41'-16'2608,"39"12"-2698,23-19-135,20 15 1,12 4-16,-11-2 0,3-1 0,0 1-125,4 0 1,0 0 0,-2-1 0,-11-1 0,-2 0 0,-1 0 0,8-2 0,0 1 0</inkml:trace>
  <inkml:trace contextRef="#ctx0" brushRef="#br0" timeOffset="42017">26851 10448 7533,'-18'-30'1259,"21"-2"-1394,20 17 0,11 4-165,3 0 0,4 1 1,2 2-66,3 2 1,0 2 0,1 0 0,-1 0 0,-1-1 0,-2 2 0,-1 0 0,0 0 0</inkml:trace>
  <inkml:trace contextRef="#ctx0" brushRef="#br0" timeOffset="42766">28735 10795 7353,'-19'5'2069,"12"2"-2879,25 6 810,5-6 0,3-2 0,23 2 0,-20-4 0,1-1 0</inkml:trace>
  <inkml:trace contextRef="#ctx0" brushRef="#br0" timeOffset="42933">28636 10634 7533,'9'-21'-225,"13"11"0,5 4 225,0 5 0,2 2 0,10-1 0,1 0 0,-13 0 0,1 0 0</inkml:trace>
  <inkml:trace contextRef="#ctx0" brushRef="#br0" timeOffset="44766">30322 9469 7533,'-9'-28'-135,"1"-1"0,-2 1 0,-5 4 0,-4 8 495,-7 34 134,9 8 1,2 9-75,5-2 0,2 4 0,1 4-908,2 2 0,2 3 1,1 3-1,0 3 488,1-13 0,0 1 0,1 2 0,0 1 0,1 2 0,-1 0 0,1 1-358,0-4 1,0 2 0,0 1 0,1 0 0,-1 2 0,1-1 0,-1 1 0,1 1 0,-1 0 267,0-1 0,0 1 0,0 0 0,1 1 0,-2 1 0,1-1 0,0 1 0,0 0 0,-1-1 0,0 1 65,1-5 1,-1 1-1,-1 1 1,1-1-1,0 0 1,-1 1-1,1-2 1,-1 1-1,0-1 1,0-1-1,0-1-32,-1 9 1,1-1 0,0 1 0,-1-2 0,0-1 0,-2-2 0,0-1 0,-1-2 74,-2 9 1,-2-1 0,-1-4 0,-2-4-1,-4-5 192,-5 0 0,-4-6 0,-3-15-1031,-2-20 1,-4-12 0,3-1 820,-4-2 0,3-3 0,-3-11 0,7-2 0,9-6 0</inkml:trace>
  <inkml:trace contextRef="#ctx0" brushRef="#br0" timeOffset="45117">29912 12505 7533,'-25'18'1889,"-10"12"-1755,15-4 1,1 4-180,-4 6 1,2 3-271,4 3 0,8-1 45,7-9 0,9-6 270,17-9 0,7-11 0,6-18 0,-1-11 60,-8 3 0,-1-4 0,-6-3 180,-6-4 0,-6-4 0,-7 1 209,-12-13 1,-11 4-540,-12 7 0,-6 10 90,3 16 0,0 8 0,5 4 0,3 5 0,-2 24 0</inkml:trace>
  <inkml:trace contextRef="#ctx0" brushRef="#br0" timeOffset="45483">29280 9110 6017,'-14'-47'1092,"0"0"0,7 13 0,9 9-1212,18 18-330,-6 29 0,-2 14 120,-1 1 0,-1 6 1,-2 1-491,-2-6 1,-2 2 0,1 0 0,0-1 803,3 6 1,0-2 0,0 0 0,-1-5 0,-1-2 0,1-3 0,2-6-1,0-1 1</inkml:trace>
  <inkml:trace contextRef="#ctx0" brushRef="#br0" timeOffset="45733">29292 9135 7533,'-12'-41'1439,"10"17"-1169,42 6-360,-11 28 0,3 11 30,-2 1 0,0 5 0,-2 3-237,-1 9 0,-3 3 1,-6 3 183,-8-9 1,-3 3 0,-3 0-1,-4-2-37,-5 8 0,-6-2 0,-5-3-270,-8-6 1,-5-3-1,-1-6 420,-4-3 0,-1-8 0,-1-6 0,3-5 0,9-3 0</inkml:trace>
  <inkml:trace contextRef="#ctx0" brushRef="#br0" timeOffset="46083">30818 9952 7533,'-9'-28'0,"0"-1"0,-2 3 0,-3 3 1079,-8 5 0,-4 4-809,-7 2 0,-3 7-315,-9 15 0,2 12-135,15 2 0,4 5 1,4 5-131,4 7 1,4 6-1,3 3 1,3 2 743,5-9 1,2 2 0,3 1 0,1 1 0,0 0 0,-1 1-904,0-5 1,0 2 0,0 0 0,0 0 0,1 0 0,0-1 0,-1 0-79,2 4 1,1 0 0,0 0 0,0-2 0,-1-1 0,-1-3 476,-1 6 1,0-3 0,-2-2 0,-1-5 0,-3 8 0,-3-11 0,-8-19 0</inkml:trace>
  <inkml:trace contextRef="#ctx0" brushRef="#br0" timeOffset="46466">30396 10585 7533,'-11'-36'2608,"19"13"-3147,11 0-271,9 23 0,6 5 240,-1-3 1,2-1-1,2-1 69,8 2 0,1-1 0,1-4 501,0-5 0,0-4 0,-1-4 0,0-3 0,-2-3 0,-5-5 84,-11-3 1,-5-3-1,-4 1 725,4-11 1,-11 2-90,-14 7 0,-9 7 269,-20 9-854,9 28 0,0 9-180,-5 9 0,4 7-315,8-2 0,2 3 1,2 1-734,3 7 1,2 1 0,1-3 959,1 1 1,4-3 0,6 3-1,6-7 1,7-17 0</inkml:trace>
  <inkml:trace contextRef="#ctx0" brushRef="#br0" timeOffset="46833">31213 10349 7533,'29'-18'2428,"15"32"-3103,-19-1 1,-3 7 584,0 12 0,-6 6-90,-10-2 0,-7-2-89,-13 10 89,1-49 135,9-17 0,8-7 0,6-14 0,4-2 269,0-4 1,0 2 270,2 10 0,-2 5-225,-7 1-630,-14 67 270,2 0 0,2 5-420,3-8 0,2 3 1,1-3 509,5 7 0,5-3 0,4-8 0,3-5 0,18-6 0</inkml:trace>
  <inkml:trace contextRef="#ctx0" brushRef="#br0" timeOffset="47067">31648 10076 8432,'26'10'779,"0"0"1,7 16 0,-1 11-810,-8 2 0,-2 7 0,-2 1-505,-6-10 0,-2 2 0,-1 0 0,-5-1-155,-6 9 0,-5 0 1,-3-3 243,-4 2 1,-5-6-1,-1-13 1,-1-7 0,-4-2-1</inkml:trace>
  <inkml:trace contextRef="#ctx0" brushRef="#br0" timeOffset="47583">32479 10609 7533,'6'-35'839,"0"0"1,-3-6-1,-5-1-1199,-4 6 1,-6 2 494,-9-3 0,-7 4-315,-6 7 0,-2 13 180,-4 23 0,4 15 45,6 10 0,9 9 104,13-7 1,5 3 0,7-2 120,10 8 0,10-10-90,14-15 0,6-17-240,-14-14 0,1-10 0,-3-5-60,1-8 0,-4-6 0,-3-3-352,-6 3 0,-3-3 0,-2-2 0,-3 1 247,-1-2 0,-4-1 0,-1 0 0,-1 1 202,-1 5 1,-2 0 0,0 3-1,-1 1 338,0-20 0,-8 19-135,-18 37-45,16 37 0,5 19-135,3-21 0,-1 3 0,1 2 0,2 0-494,2 7 0,1 2 0,2 0 1,3-1-25,2-3 1,2 1 0,1-2 0,1-3 293,-1 1 0,2-3 1,2-4-1,11 7 0,2-10 1,5-14-1</inkml:trace>
  <inkml:trace contextRef="#ctx0" brushRef="#br0" timeOffset="48016">32813 10411 7533,'11'-33'1889,"30"9"-2249,-12 29 0,1 7 315,-1 2 0,-4 5 270,-8 13 0,-11 3 45,-19 1 0,-11-1 44,-3 1 1,-5-3 0,-3-9 0,1-4-405,-4 3-720,33-29 675,24-11 0,15-7 75,-7 0 0,1-3 1,1-3-253,4-6 0,0-3 1,-3-1 11,-4 2 0,-1 0 0,-7 0 1694,-2-6 0,-14 7 1665,-45 12-2924,18 38 0,0 11-405,-8 14 0,11 7 270,27-7 0,11 3 0,1-1 0,-2 5 0,7-4 0,9-14 0,1 1 0,0-1 0</inkml:trace>
  <inkml:trace contextRef="#ctx0" brushRef="#br0" timeOffset="49383">24731 15579 7713,'34'-21'-495,"-5"11"0,4 4 495,6 7 0,0 4 0,0-5 0,-2 1 0,-8 2 0,1 0 0</inkml:trace>
  <inkml:trace contextRef="#ctx0" brushRef="#br0" timeOffset="49600">24706 15245 7533,'-32'-25'1169,"19"11"-359,36 8-676,11 11 1,7 3-135,-5-5 0,3-1 0,-1 1 0,-2 2 0,-1 2 0,-1-2 0,-1-3 0,1 0 0,-1 1 0</inkml:trace>
  <inkml:trace contextRef="#ctx0" brushRef="#br0" timeOffset="56666">27209 13856 7533,'-5'-42'-1709,"-13"9"2608,-14-3-359,9 25 0,-3 3 44,0-2 1,1 2-450,-1 1 0,2 7-45,-13 33 0,22 5 0,5 11-135,5-8 0,1 5 0,2 4 0,1 3-424,1-11 1,1 3 0,0 2 0,1 2 0,1 1 0,-1 1 0,0 1 462,-1-9 1,0 2 0,1 1 0,-1 0 0,0 2 0,1-1 0,-1 2 0,1-1 0,0 1 0,0-1-212,0 0 1,1 1 0,0 0-1,0 0 1,0 1 0,0 0-1,0 0 1,0 0 0,-1 0 0,1 0-1,-1-1 208,0 1 1,0 0 0,0 0 0,-1 0 0,0 1 0,1-1 0,-1-1 0,0 0 0,0 0-1,-1-2 1,1 0-12,0 1 0,0 0 0,0-1 0,0 0 0,0-1 0,-1-1 0,0-2 0,-2 0 0,-1-3 85,-2 7 0,0-1 0,-2-2 0,-1-2 0,-1-3 0,-3-4 414,-10 15 1,-3-7 0,-5-13-949,-4-18 0,-3-9 1,0-5 468,3-5 0,0-5 0,2-1 0,-5-3 0,5-4 0,9-3 0,-1-1 0</inkml:trace>
  <inkml:trace contextRef="#ctx0" brushRef="#br0" timeOffset="57101">27978 14811 7533,'-7'-39'539,"-1"1"1,0-1 0,0 12-1,1-1-809,0-8 0,0-5 1,-3 11 89,-13 9 270,-3 14-90,7 20 0,1 10 180,3 6 0,3 6 0,1 4-650,4 1 0,1 2 1,2 4-1,1 1 455,1-6 0,2 2 0,0 2 0,2 0 0,0 1 0,1 0-259,1-4 1,1 1-1,0 1 1,2 0-1,-1-1 1,0 1 0,0-1 138,0 6 0,0 1 0,0-1 0,0 0 0,0-1 0,0-2-63,0 0 0,1 0 0,0-2 0,-3-2 1,-5-3 197,-7 7 0,-5-5 0,-2-7 0,-1-6 0,-5-9 0,-9-13 0,1-1 0</inkml:trace>
  <inkml:trace contextRef="#ctx0" brushRef="#br0" timeOffset="57283">27681 15418 7533,'5'-41'1799,"35"12"-1844,-12 10 0,3 2-360,16 9 0,0 4-142,-13 0 1,-2 2 0,1 2 0,-2 0 0,0 0 0</inkml:trace>
  <inkml:trace contextRef="#ctx0" brushRef="#br0" timeOffset="57517">28301 14662 7533,'-18'-30'2338,"4"53"-1933,0 3 0,-1 7-345,5 5 0,2 6 0,0 1-633,0 3 1,0 1-1,3-1-87,4-5 1,1 0 0,1-4 107,2 2 1,4-6-1,22 5 1,-10-35 0</inkml:trace>
  <inkml:trace contextRef="#ctx0" brushRef="#br0" timeOffset="57883">28499 14848 7533,'-9'-41'1439,"22"35"-1214,7 23 0,0 12-225,-4-2 0,-1 5 0,-1 1-180,-3 1 0,0 0 0,-3 0-45,-1 10 0,-2-4-135,1 3-179,5-79 404,3-3 0,2-6 105,-3 8 0,0-3 0,1 3-300,2 1 0,1 1 0,0 5 150,-1-3 1,-1 15 3455,-2 30-2936,-12 19 1,-4 9-551,2-4 0,0 3 1,2-1-56,4 9 1,2-2 0,2-4 0,3-5 0,18 0 0</inkml:trace>
  <inkml:trace contextRef="#ctx0" brushRef="#br0" timeOffset="58133">28994 14488 7533,'-2'-6'1394,"17"21"0,11 14-945,-5-6 1,2 2 0,1 5-1021,-5 1 0,1 5 0,-1 2 0,0 1 1,-3-1 210,2 8 0,-1 0 0,-4 1 1,-3 3-217,-5-3 0,-2 4 1,-4 0-1,-1-2 0,-2-4 576,-3 6 0,-3-4 0,-3-3 0,-3 1 0,-3-2 0,-2-9 0,-3-16 0,-1-1 0</inkml:trace>
  <inkml:trace contextRef="#ctx0" brushRef="#br0" timeOffset="58700">29912 15108 7533,'8'-29'1439,"1"0"0,0-14-1304,-1 9 0,-9 1-225,-15 12 0,-9 5 135,-11 3 0,-5 7-345,7 9 0,0 6 0,0 1 390,-13 4 0,6 8-45,6 15 0,14 4 0,21-10 0,10-3 0,9 1 0,9-8-135,19-14 0,5-13 225,-5-6 0,-3-9 135,-16 1 0,-2-4 0,-5-1-1,-3-7 1,-6 0-629,-8-12 808,-16 60-359,6 17 0,5 10-30,4 1 0,3 4 0,1 3-426,-2-7 0,1 1 1,-1 2-1,1-1 163,3 2 1,1 2 0,-1-1 0,-5-2-23,-4-5 0,-3-2 0,-4 0 0,-4-4-279,-9 10 0,-7-4 0,-7-8 234,-1-17 0,-7-6 0,-2-5 1,2 0 269,-4 0 0,1-3 0,0-4 0,-1-4 0,1-5 0,6-1 0,13-4 0,-1-1 0</inkml:trace>
  <inkml:trace contextRef="#ctx0" brushRef="#br0" timeOffset="58983">30346 14538 7533,'-18'-38'2788,"-12"29"-2159,3 27 1,-1 13-450,4 0 0,0 5 0,2 4-850,4-2 1,2 2 0,2 2 0,2 0 152,3 1 0,2 0 0,4 1 0,3-3 198,8 10 1,6-2 0,3-4-1,-1-11 1,2-3 0,3-4-1,15-1 1,-1 0 0</inkml:trace>
  <inkml:trace contextRef="#ctx0" brushRef="#br0" timeOffset="59400">30458 14798 7533,'15'-41'1439,"18"24"-1080,-9 33 1,-1 11-405,-1 11 1,-7 6 14,-9-11 0,-5 2 0,-2-1-150,-6 13 0,-6-5 135,1-10 0,-2-14-225,-5-36 270,23-13 0,8-8 30,-1 4 0,3-2 0,1 1 60,7-3 0,2 1 0,-1 2 224,1-6 1,-1 7-45,12 5 630,-46 73-586,3-4 1,0 6-495,1-9 0,-2 3 1,6-1-914,8-4 1,3 1 0,1-4 844,-1 3 1,4-5-1,10-6 1,2-6-1,1-5 1</inkml:trace>
  <inkml:trace contextRef="#ctx0" brushRef="#br0" timeOffset="59650">30903 14302 7533,'22'-27'1638,"4"27"0,4 11-1081,-2 9 0,0 8 0,0 4-1262,-4 1 1,0 5-1,-2 3 1,-3 2 686,-3 2 0,-3 2 0,-2 3 0,-2 0 0,-1 0-504,-3-1 0,-1 0 1,-3 0-1,0 1 0,-1-2 281,-1-3 1,-1 1 0,-1-1 0,-1-2 0,-1-3 0,-4 9 0,-2-4 0,0-5 0,-1-5 0,-1 0 0</inkml:trace>
  <inkml:trace contextRef="#ctx0" brushRef="#br0" timeOffset="60216">31883 14959 7533,'3'-35'479,"0"0"1,0 1 0,-5 2-660,-9 9 0,-5 2 225,-10 2 0,-6 7 225,-15 13 0,-1 13 149,16 0 1,2 6 0,2 3-187,1 8 0,3 4 0,7 1-83,8 2 0,7 1 0,5-3 111,11 5 0,11-10-261,13-12 0,6-15-120,-11-15 0,-1-12 0,-1-3-301,-1-7 1,-2-6-1,-5-4 376,-8 2 0,-3-3 0,-3-3 0,-1 1-68,-1-2 1,-2 0 0,-2 1 0,-2-1-203,-1 3 0,-1-1 0,-2 2 0,1 3 195,0-1 0,1 3 1,-3 7 838,-13-4-494,10 56 0,0 16 74,2 2 1,0 7 0,2 2-574,-1-2 1,2 2-1,0 1 1,4 1 39,3-6 0,1 2 0,3-1 0,1 0 1,0-1 233,3 6 0,1-1 0,1-3 0,2-2 0,4 0 0,1-3 0,1-5 0,10-4 0,-1 0 0</inkml:trace>
  <inkml:trace contextRef="#ctx0" brushRef="#br0" timeOffset="60633">32218 14712 7533,'33'-33'1638,"-3"30"0,4 10-1253,1 11 1,-2 9-206,-9 1 0,-2 4 0,-7 2-300,-9 3 0,-7 2 0,-4-2 30,-9 11 0,-5-5 270,0-7 0,-2-12-450,-9-29 270,35-19 0,12-9 0,-1 2 0,4-3 0,2-1-206,0 1 1,2-2 0,1 0 0,-1 0 250,-2 2 0,-1-1 0,0 1 0,-1 2 195,3-4 0,-2 3 0,-10 6 299,-17 3 270,-14 52 1,-5 24-540,7-11 0,2 4 0,2 4-1090,4-3 1,2 3 0,2 0 0,5-2 710,4-6 0,3-2 0,2-1 1,1 0-1,3 9 0,1-2 1,3-3-1,11-1 0,0 1 1</inkml:trace>
  <inkml:trace contextRef="#ctx0" brushRef="#br1" timeOffset="65149">8008 13336 10013,'33'-1'-263,"0"1"1,6-1 0,3 3 406,3 4 0,4 3 0,2-1-758,-14-3 1,2-1-1,1-1 1,1 1-1,2 1 671,1 0 0,1 1 1,1 1-1,1-1 0,2 0 1,-1 0-280,-2-2 0,1-1 1,1 0-1,0 0 0,1-1 1,0 1-1,0-1 193,-3 1 1,0 0-1,1 0 1,-1 0 0,1 0-1,0-1 1,0-1 0,0-1 27,1-1 0,1 0 0,-1-2 1,0 0-1,1-1 0,-1 0 1,0-1-1,0-1 15,0 0 1,0-1 0,0 0 0,0-1 0,-1 0 0,0-2 0,0-1 0,-1-1 18,-1-2 1,0 0 0,-1-2-1,0-1 1,0 0 0,-1-2-1,-1 0 1,0-1 82,-2-1 0,1 0 0,-2-1 0,0-1 0,0-1 0,-1-1 0,-1 0 0,-1-2-28,0-1 1,-1 0 0,0-2 0,-2-1 0,0-1 0,-1 0 0,0 0 0,-2-1-94,0-1 0,-2 1 1,0-2-1,0 1 1,-2-2-1,-1 0 0,-1 0 1,-1-1-165,1-5 0,-1-2 1,-2 1-1,-1-2 0,-1 1 1,-2 0-1,-2 0 90,1-3 0,-1 1 0,-2-1 0,-2 1 0,-3 0 0,-5 1-147,-3-4 1,-4 1-1,-5 0 1,-3 2-1,-4 3 172,-3 5 1,-4 1-1,-4 3 1,-2 1-1,-4 3 125,0 3 0,-3 3 1,-3 1-1,-2 2 1,-2 1-1,0 0-91,0 2 0,-1 1 0,-1 1 0,-2 1 0,0 1 0,-2 1 0,0 0 66,7 3 1,-1 0 0,-1 0 0,0 2-1,-1-1 1,-1 2 0,0 1 0,0 0 0,-1 2-87,1 0 1,-1 1-1,-1 1 1,0 1-1,-1 0 1,1 2 0,-1 0-1,0 2 1,-1 1-1,2 1 11,1 0 0,0 2 1,-1 1-1,1 1 1,-1 1-1,1 0 1,-1 2-1,1 0 1,0 2-1,0 0 0,0 0-41,4 1 1,-1 0 0,-1 1 0,1 1 0,0 1 0,0 0 0,0 1 0,1 0-1,1 2 1,1 0 0,1 0 0,1 1 66,-4 3 1,2 1 0,0 1 0,1 0-1,1 1 1,1 1 0,1 1 0,1 0 0,2 1-1,1 1-37,1 1 0,0 2 0,2 0 0,0 0 0,2 2 0,2 0 0,3 0 0,2 1 1,2 0-40,1 7 1,3 2 0,4 0 0,2 0 0,3 1 0,2-1 0,2 0 17,3-2 1,4 0 0,2 1 0,1-1 0,2-1 0,0-1 0,-1-1 0,1 6 0,1-2 0,0-1 0,2-2 0,1-1 0,8 0 0,0 0 0,0 0 0,0 0 0</inkml:trace>
  <inkml:trace contextRef="#ctx0" brushRef="#br1" timeOffset="67267">10363 13373 12334,'-13'-14'-2295,"2"3"2071,16 11 1128,-3 11-1170,3 14-50,-5 19 381,-3-7 0,1 5 12,1-6 0,1 3 1,-1 3-478,-1 0 1,-1 4 0,0 1 0,0 2 419,2-3 0,0 2 0,1 1 0,0 1 0,1 1-323,-1-5 0,1 0 0,-1 2 1,1-1-1,0 1 0,1-1 185,1 1 1,-1 0 0,1 0 0,1 0 0,-1-1 0,2 1 78,-1-1 1,1 0-1,0 0 1,1-1 0,0 0-1,-1-2 19,1 0 1,0-2 0,0-1 0,1 0 0,0 1-63,1 4 1,1 0 0,0 0-1,1-1 1,1-2-211,0 1 1,1-3 0,1-1 0,2 2 180,-1-5 0,1 2 0,1 0 0,1-1 0,1-1-3,4 7 1,2-2-1,1 0 1,3-2 36,-4-8 0,2-1 0,1-1 0,1-1 1,2-1-163,0 0 1,1-1 0,1-1 0,2-1-1,1-1 182,4-1 0,2-1 1,2-2-1,0 0 1,0-1 39,2 1 1,0-1 0,2-1 0,0 0-1,1 0-35,-5-4 0,2 0 0,0-1 1,1 1-1,0-1 0,0 0 79,-5-2 1,0 1 0,0-1 0,1 1 0,0-1 0,0 0 0,1 1-58,4-1 1,1 1-1,0 0 1,0-1-1,1 0 1,1 0-1,-1 0 48,-4-1 0,0 0 0,1-1 1,-1 1-1,1-1 0,1 0 1,-1 1-1,2-1-129,-3 0 0,1 0 0,0 0 1,0 0-1,1 0 0,0 0 1,1 0-1,-1-1 0,1 1 133,-3-1 0,0 0 0,0-1 0,1 1 0,0-1 0,0 1 0,0-1 0,0 0 0,1 0 0,-1 0-84,-1 0 0,-1 0 0,1-1 1,0 0-1,0 1 0,0-1 0,1 0 1,-1 0-1,1 0 0,0 0 1,0 0 61,2 1 0,0-1 0,1 0 0,-1 0 0,1 1 0,0-1 0,1 0 0,-1 0 0,0 0 0,1 0 0,-1 0 0,-2-1 0,-1 0 0,1 1 0,0-1 0,0 0 0,0 0 0,0 0 0,0 0 0,1 0 0,-1 0 0,1 1 0,-1-1 0,2 0 0,-1 1 0,1 0 0,0-1 0,0 1 0,0 0 0,0-1 0,1 1 0,-1 0 0,0-1 0,1 1 0,-1-1 0,-2 0 0,0 0 0,0 0 0,0 0 0,0 0 0,0 0 0,0-1 0,0 1 0,1 0 0,-1 0 0,0 0 0,1 0 0,-1 0 0,2 0 0,-1 0 0,0 0 0,1 0 0,-1 1 0,1-1 0,0 0 0,-1 0 0,1 1 0,0-1 0,0 0 0,0 0 0,0 0 0,0 0 0,1 0 0,-1 0 0,1 0 0,-1 0 0,1-1 0,-1 1 0,1 0 0,0 0 0,0-1 0,0 1 0,0-1 0,0 1 0,-3-1 0,0 0 0,0 1 0,0-1 0,0 0 0,1 0 0,-1 0 0,0 0 0,1 0 0,-1 0 0,1 0 0,-1 0 0,1 0 0,-1 0 0,0-1 0,1 1 0,-1 0 0,0 0 0,1-1 0,-1 1 0,0 0 0,1-1 0,-1 1 0,0-1 0,1 0 0,0 1 0,-1-1 0,1 0 0,1 0 0,-1 0 0,1 0 0,0 0 0,0 0 0,0-1 0,0 1 0,1-1 0,-1 1 0,0-1 0,0 1 0,0-1 0,0 1 0,0-1 0,-1 1 0,1-1 0,-1 0 0,1 1 0,-1-1 0,1 0 0,-1 0 0,1 0 0,-1 0 0,0 1 0,1-1 0,-1 0 0,1 0 0,0 0 0,0 0 0,0-1 0,1 1 0,-1 0 0,1 0 0,-1 0 0,1-1 0,0 1 0,-1 0 0,1-1 0,-1 1 0,1 0 0,-1 0 0,1-1 0,-1 1 0,0 0 0,0 0 0,1-1 0,-1 1 0,0 0 0,0 0 0,0-1 0,1 1 0,-1 0 0,0 0 0,-1 0 0,1-1 0,0 1 0,-1 0 0,0 0 0,0-1 0,-1 1 0,1 0 0,-1 0 0,1 0 0,-1-1 0,1 1 0,-1 0 0,1 0 0,-1-1 0,1 1 0,0 0 0,-1 0 0,1 0 0,0-1 0,-1 1 0,1 0 0,0 0 0,0-1 0,-1 1 0,1 0 0,0-1 0,-1 1 0,1 0 0,-1 0 0,0 0 0,3-1 0,0 1 0,0 0 0,0 0 0,0 0 0,-1 0 0,1 0 0,-1 0 0,1 0 0,-1 0 0,0 0 0,1 0 0,-1-1 0,-1 1 0,0 0 0,0-1 0,0 1 0,0-1 0,0 1 0,0-1 0,0 0 0,0 1 0,-1-1 0,1 1 0,0-1 0,-1 1 11,1-1 1,-1 0-1,0 1 1,0-1 0,1 1-1,-1-1 1,0 1-1,0-1 1,0 1 0,0-1-1,0 0 1,-1 0-1,1 1-11,3-1 0,-1 0 0,0 0 0,0 0 0,1 0 0,-1 0 0,0 0 0,0 0 0,-1 0 0,1 0 0,0 0 0,-1 0 0,-1 0 0,0-1 0,0 1 0,0 0 0,0-1 0,0 1 0,0-1 0,-1 1 0,1-1 0,-1 1 0,1-1 0,-1 1-9,4 0 1,0-1 0,-1 1 0,1-1 0,0 1 0,0-1 0,-1 1 0,0-1 0,0 1 0,0-1 0,0 0 8,-3 1 0,1-1 0,-1 0 0,0 0 0,0 0 0,-1 0 0,1 0 0,-1 0 0,1-1 0,-1 1 0,0 0 8,3 0 1,-1 0 0,1 0 0,-1 0 0,0 0 0,0 0 0,0 0 0,0 0 0,-1 0 0,1 0 6,2 0 1,-1 1 0,1-1 0,-1 0 0,0 0 0,0 0-1,0 0 1,0 0 0,0-1-26,-2 1 0,1-1 0,-1 0 0,1-1 0,-1 1 0,0 0 0,-1-1 0,0 1 0,0-1 51,2 1 0,-1-1 1,0 1-1,-1-1 1,0 0-1,0 1 1,0-1-1,-1 0-41,6-1 0,0 1 0,0-1 0,-1 0 0,0 0 0,0 0 0,-1 0 78,-4 0 0,0 0 0,0-1 0,-1 1 0,0-1 0,0 1 1,-1 0-64,3 0 0,-1 1 0,0 0 0,0 0 0,-1 0 0,0-1 197,5 0 1,0-1 0,-1 0 0,0 1 0,-3-1-213,2 1 0,-1 1 0,-2-1 0,-2-1 642,7-1 0,-3-1 1,-3-1-374,4-5 1,-5-1 672,-8 1 0,-5-2-762,3-22 1154,-7 10-1424,-12-10 1003,-5-1-868,-4 11 0,-1-3 135,2-9 0,-2-4-60,-1 9 0,-1-3 0,0-1-267,4-10 1,0-3 0,-1 0 56,-1 10 0,-2-1 0,0 0 0,0-1-68,-1-2 1,0 0 0,-1 0 0,0 1-1,0 3 1,-2 1 0,1 0-1,-1 1-27,-3-8 0,0 1 0,1 1 215,1 8 0,1 0 0,1 2 149,2-10 1,2 2-45,0 9 0,-1 3 45,0-1-360,-12 14 646,-7 23-556,-1 12 579,2 8-444,9-1 0,0 4 0,0-1 0,-1 1 0,-2 8 0,-1 1 0,1-1 0,-1 0-45,1-4 0,0-2-45,4-5 0,2-3 405,-5 2-180,22-30-450,19-22 45,-8 8 0,2 0 180,8 1 0,3 4-45,-3 3 0,0 4 180,2 7 0,-1 6 45,-3 1 0,-3 5 45,-7 3 0,-2 2 269,11 3 181,-16-20 0,-7-48-765,-9 9 0,-10 1 135,-8 13 0,-7 3 0,0 1 0,-12-6 0,-4 7 0,1 19 0,1 0 0,0-1 0</inkml:trace>
  <inkml:trace contextRef="#ctx0" brushRef="#br0" timeOffset="73100">23057 5515 7533,'-20'-27'989,"1"-1"1,27-17-901,7 13 1,6-1-450,8 4 1,7-2-1,-3-5-431,-8-4 1,-2-4-1,-1-3 1,-1 0 718,-4 10 0,-1-1 0,-1-1 0,0-1 0,-2-3-143,-2 0 0,-1-4 0,0-1 1,-2 0-1,-1 1 0,-1 4 462,0-7 1,-3 3-1,0 2 1,-1 1 21,0 2 1,1-1 0,-2 4 0,-2 10 737,-6-2-828,-5 63 1,-4 27-162,5-22 0,1 3 0,-1 4 0,-1 3 0,0 2-352,3-8 0,-1 1 1,0 3-1,-1 1 1,1 1-1,-1 2 1,1 0-1,-1 2 326,2-10 1,0 2-1,-1 1 1,1 1-1,-1 0 1,1 1-1,-1 0 1,1 1-1,-1 0 1,1 0 0,0 0-1,0-1-118,0 2 0,0 1 0,1 0 0,-1 0 0,1 0 0,-1 1 0,1-1 0,0 1 0,0-1 0,-1 0 1,1 0-1,0-1 126,-1-2 0,1 1 0,-1 0 0,1 0 0,-1 0 0,1-1 0,-1 0 0,1-1 0,0 0 0,0-2 0,1-1 0,0-2 109,-2 14 0,1-2 1,1-1-1,0-2 1,0-3-1,0-3 0,0-3-19,-8 23 0,0-6 0,10-32-1371,28-67 1281,-12 11 0,0-5 0,1-1 0,2-2 0,2-1 0,-1 0 0,-1 1 0,-1-1 0,1 1 0</inkml:trace>
  <inkml:trace contextRef="#ctx0" brushRef="#br0" timeOffset="73549">23168 5293 2545,'-30'0'360,"-7"0"2351,9 5-2171,10 19-19,24-2 1,6 5-388,3 15 1,3 3-165,-1-12 0,1 2 1,2-1-1,1 2 0,1 0 0,3-8 209,14-6 1,3-14-135,5-12 0,0-15-102,-18-4 0,-1-7 0,0-5 1,-3 1 11,-1-1 0,-3-1 0,0 0 0,-1 1 15,5-8 0,-1 1 0,-6 4 745,-5-1 1,-8 18-356,-10 39 0,-4 17-61,2 2 1,-1 5 0,3 2-132,1-3 0,1 3 0,1 0 0,4-2-348,2 3 0,3-1 0,6-4 180,6-6 0,5-3 0,1-8 0,2-10 0,2-8 0,7-5 0,-1-1 0</inkml:trace>
  <inkml:trace contextRef="#ctx0" brushRef="#br0" timeOffset="73933">24706 5503 8162,'-21'-20'1799,"10"3"-1619,35 17-945,2-5 1,3-1 764,1 2 0,1 0 0,3-7 0,-1-2 0,-9 3 0,-1 1 0</inkml:trace>
  <inkml:trace contextRef="#ctx0" brushRef="#br0" timeOffset="74100">24743 5156 7533,'-23'-16'1638,"0"0"0,49-14-1387,14 15 0,12 5-251,-9 4 0,3 2 0,1 1 0,-2-2 0,1 1 0,-2 2 0,-10 2 0,0 0 0,1 0 0</inkml:trace>
  <inkml:trace contextRef="#ctx0" brushRef="#br0" timeOffset="75600">22177 14836 7533,'0'-32'869,"0"0"1,5 6-1,1 3 121,2-13-181,10 22-989,-11 3-449,-1 28 89,-17 3 270,-14 18 360,7-20 0,-3 1-90,-3 2 0,-1 1-225,-5-1 0,-1 2-45,5-2 0,0 3 1,-2 2-99,2-1 0,-2 1 1,-1 1-1,0 0 188,-3 3 0,-1 0 0,-1 1 1,1 0 291,0 2 0,-1 1 1,1-1-1,1-2 8,-4 3 0,2-3 0,3-2 195,-1-2 0,15-5 224,35 0-359,15-17 0,9-4-210,-5 4 0,1 3 0,2 2-389,5 6 0,1 5 0,-1 3 329,-10 0 0,0 4 0,-1 2 0,-1-1-135,-2 2 0,-1 0 0,-1 0 0,0 0-23,-1-1 1,-1-1 0,-1 0 0,-2-4 247,6 9 0,-2-7 0,-4-13 0,-2-6 0,-3-8 0</inkml:trace>
  <inkml:trace contextRef="#ctx0" brushRef="#br0" timeOffset="76416">22562 14811 7533,'-7'-27'809,"1"0"1,2 0-1,1 2-269,-2-10-270,10 42-135,0 30 0,-3 17-180,0-11 0,-1 4 0,1 4 0,0 4-424,0-13 1,0 2 0,0 2 0,0 2 0,1 1 0,0 0 0,0 1 319,-1-7 1,1 2-1,0 1 1,0 1-1,1-1 1,-1 1-1,1-1 1,0 0-1,0-1 92,1 3 1,0 0 0,0 0 0,1 0 0,0-1 0,0-1 0,0-1-1,0-1-108,1 4 0,1 1 0,-1-2 0,1-2 1,0-3-1,0-5-21,4 12 1,1-6-1,-2-23 2165,-4-31-1799,-6-28 0,-4-15-23,0 17 1,-1-3-1,-2-2 1,1-3-414,0 1 0,0-2 1,0-2-1,0-1 1,0 1 21,1-1 0,0-1 0,0 0 0,0 1 0,0 1 54,0 4 0,0 0 0,1 2 1,-1 1-1,1 2 210,-1-12 0,0 4 0,1 10 150,1 7 179,0 48 1,-1 15-225,2 10 0,2 5-135,1-6 0,2 2 0,1-2 0,2 7 0,5-6 1217,8-10 1,3-15-1083,0-30 0,-1-13-105,-5-2 0,-2-5 0,-2-1-90,-1-5 0,-2-1 0,-2 1 105,-1-7 0,-2 9 225,1 17 747,1 39 0,2 15-1197,0-1 0,3 2-270,3-3 1,4 1-1,0-5 326,-2-7 1,2-4 0,6 1 0,2-5 0,5-6-1</inkml:trace>
  <inkml:trace contextRef="#ctx0" brushRef="#br0" timeOffset="76850">23255 14873 7533,'-14'-14'2608,"20"25"-2158,25 28-450,1-6 0,4 3-300,-7-8 0,3 1 0,1 0-106,-4-4 0,2 0 0,1 0 0,0-1 203,1 0 1,1-1-1,-1-1 1,-1-1 142,2 2 0,-1-2 0,-2-2 114,8 4 0,-8-11 755,-18-18-179,-26-2-450,-7-10-90,-16 28 90,20 21-90,5 12 0,0 11-180,6-14 0,0 4 0,0 2 0,-3 1-84,-2 0 1,-3 1-1,-1 2 1,0-1 0,-1-2-1,1-2 1,0-2 0,0 1-1,-2-2 1,-1 1-1,-3-2 1,-1 0 0,0 1-1,1-1 1,-1 0 0</inkml:trace>
  <inkml:trace contextRef="#ctx0" brushRef="#br1" timeOffset="87383">31536 11873 20246,'-16'38'-313,"0"0"1,0 0 0,1 0 0,-4 4 0,-2 2 0,-1 2 0,0 0 0,-1 2 301,5-10 0,-1 2 0,0 0 0,-1 0 0,0 1 0,0 1 0,0 0 9,1-1 1,-1 1 0,0 1 0,0 0 0,1 1 0,-1-2 0,2-1 0,0-1-17,-2 4 1,1 0-1,0-2 1,2-1 0,0-1-1,1-2 5,-1 8 1,1-2 0,1-2-1,1-4 1,0-1 0,1-4-1,2-7 1,-2-1 0</inkml:trace>
  <inkml:trace contextRef="#ctx0" brushRef="#br1" timeOffset="88016">31003 12952 17754,'-18'-36'-3277,"4"14"0,1-2 88,2 41 4401,5 8 1,0 5-704,-1 7 0,0 5-306,3-2 1,-1 3-1,2 0-84,0-2 1,2 0 0,-1-2-252,2-3 1,0 0 0,0-4 658,1 6 0,-2-16 647,-4-34-858,4-16 0,1-7-873,-6-6 1,0-2 350,4 5 0,0-1 1,0 1-103,-4-8-1,0 1 71,1 3 1,-2 3-315,-11-4 433,4 49 1263,2 32-913,9-9 1,6 0-492,15 17 0,7-12 1,12-22-1</inkml:trace>
  <inkml:trace contextRef="#ctx0" brushRef="#br1" timeOffset="88616">31672 11675 20324,'-12'-18'-3277,"-17"-1"0,1 5 1888,-9 8 2396,7 30-205,19-1 1,3 3-793,-5 8 1,2 3-120,4 3 1,0 1-314,-2-2 1,0-4 1633,3 11-863,0-17-96,17-29 21,14-13 232,14 5-134,-13 4 0,3 2-160,-1 10 1,0 2-170,-2-2 0,-1 0 579,18 4-109,-35-52-645,-12 8 0,-6-2 0,-2 0 0,-3 0 1,-3 3-1,0-1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8T13:14:15.743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16711 13584 7533,'-25'5'-135,"10"21"0,5 10 674,5-1 1,3 3 0,1 3-1229,-1 2 1,0 3 0,2 2 0,0 4 739,0-10 0,2 1 1,0 3-1,0 1 1,0 1-1,0 1 1,0 0-304,-1-7 0,0 2 1,-1-1-1,1 2 1,-1 0-1,1 0 1,0 1-1,0 0 1,0 1 134,0 1 0,1 0 0,1 1 0,-1 1 0,0 0 0,1 1 0,-1-1 0,1-1 0,-1 0 0,0-1-73,0 1 0,0 1 0,0-1 0,-1 0 1,1-1-1,0 0 0,-1-2 0,1-2 0,-1-1 79,1 5 1,1 1 0,0-3 0,-2-2 0,0-4-1,-3-6 111,-4 24 0,-7-26 0,-21-57 0,9-5 0,1 0 0</inkml:trace>
  <inkml:trace contextRef="#ctx0" brushRef="#br0" timeOffset="617">16648 13869 7533,'0'-37'30,"0"1"0,3 3 0,0 1 419,0 2 1,1 3-90,3-3-90,-2 30 809,-5 36-899,-4 1 0,-3 6-330,2-4 0,-1 4 0,-2 0-185,0-4 1,-1 0 0,-1 1 0,0-1 244,-2 1 0,-1 1 0,0-2 0,1-1 120,0 1 0,1-3 0,0-3 195,-6 6 0,5-19 224,12-26-449,23-28-180,-8 15 0,3 0 45,8 1 1,3 6 89,2 6 0,0 5 444,3 5 0,1 4-265,5 6 1,0 4 90,-4-2 0,-2 1-45,-1-2 0,-4-6 899,2-19-539,-23-23 0,-10-11-136,-4 11 1,-5-2 0,-1-2 0,0-3-934,1-3 1,0-3-1,-1-2 1,0 1-1,-1 1 529,-1 4 0,0 0 0,0 1 0,0 1 0,0 1 0,0-3 0,0-1 0,0 4 0,1 3 0,-5-4 0,0 0 0</inkml:trace>
  <inkml:trace contextRef="#ctx0" brushRef="#br0" timeOffset="10251">18061 9630 7533,'-6'-28'719,"0"12"-449,6 39 90,11 16-270,-2-9 0,1 2-45,5 5 0,2 0-135,4 1 0,1 0 135,-6-4 0,1-5 225,19 3-450,-17-56 135,-9 0 0,-2-5-135,-1-13 0,4-3 60,4 11 0,4 0 0,5 4 210,2 5 0,4 4 0,3 5-143,6 4 1,3 5-1,-1 7 23,-2 7 0,-1 6 0,-2 8 30,-10 5 0,-2 7 0,-3 2 0,-2-2 0,-1-2 0,-3-1 0,-2 1 0,-2 8 0,1 0 0,-1 0 0</inkml:trace>
  <inkml:trace contextRef="#ctx0" brushRef="#br0" timeOffset="11600">20008 13670 7533,'-28'-39'270,"6"26"1169,28 56-1035,1-2 1,3 6-345,1-5 0,2 3 0,1-1-121,-2-3 0,1 0 1,2-1 120,1 4 0,3-2 0,-1-12 817,10-16-653,-24-34 1,-7-14-165,-2-4 0,-5-7 0,-2-1-246,-1 6 0,-1-1 1,-1 0-1,0 1 126,0-2 0,-1 1 0,2 3 60,-8-5 0,13 12 90,31 25-45,2 24 0,5 10-15,3-1 0,3 3 0,3 0-140,-8-7 1,1-1 0,1 1 0,0-2 199,10 7 0,1-1 0,-1-6 210,-5-7 0,-1-3 0,-3-10 204,2-16 1,-8-13-625,-15-2 0,-7-8 0,-4-1-210,-5-7 0,-6-2 1,-1 2 170,1 5 1,-1 2 0,-2 3-1,-8-9 1,-1 7 0,-9 3-1</inkml:trace>
  <inkml:trace contextRef="#ctx0" brushRef="#br0" timeOffset="12717">18768 15542 7533,'-34'-34'359,"6"23"631,34 48-855,4-2 0,3 4-135,-4-6 0,0 1 0,1 0 0,4-1 0,1-1 0,-1-1-45,-1 11 0,0-9 764,5-20-539,-24-62-360,4 8 1,1-4 59,-1 8 0,1-1 0,4 2 165,13-7 0,9 9 90,7 12 0,6 12-135,-3 13 0,1 9 0,-1 5-324,-1 7 0,-1 6 0,-3 4-246,-1 4 0,-2 4 1,-3-2 422,-3 4 1,-5-2 0,-8 1-1,-5-6 1,-10-5 0</inkml:trace>
  <inkml:trace contextRef="#ctx0" brushRef="#br0" timeOffset="13017">18719 16360 7533,'-36'-17'1979,"25"8"-360,29-13-1290,9 12 1,12 3 0,3-1-186,-5 0 0,2-1 0,3 0 0,2 0 0,-1 0-559,0 2 0,0-1 0,2 1 1,1 0-1,-1 1 0,0 1-132,2 1 1,0 1 0,1 1 0,-1 0 0,-1 1 0,-4-1 540,7 0 0,-3 1 1,-2 0-1,-4 4 1,3 4-1,-3 4 1,-8 0-1,-2 8 0</inkml:trace>
  <inkml:trace contextRef="#ctx0" brushRef="#br0" timeOffset="13600">19214 16819 7713,'0'47'659,"1"-15"1,1 5-1,0 1-539,1 6 0,-1 3 0,0 0-75,0-9 0,0 2 0,-1-2 0,1-1 135,4 20 0,-6-15 719,-11-30-584,3-35 0,2-17-255,-4 2 0,-1-5 0,1-1-328,4 5 0,1-2 0,1 0 1,-1-1 64,-2-3 1,0-1 0,1 0-1,2 3 293,5-7 0,2 2 0,3 4 129,-1 6 0,3 2 0,5 12-39,16 14 0,4 13-60,-3 12 0,2 10 0,-1 4-340,-5-1 0,1 3 1,-1 3-1,2 0 202,-1-3 0,1 2 0,1 0 0,-1 0 1,1-1-19,-3-1 0,1 1 0,0-1 0,-1-1 0,1-2 170,5 2 1,0-2 0,-1-2 0,0-3 360,14 10 0,-4-18 179,-13-26 1,-7-14-405,-13-3 0,-7-7 0,-3-2-181,-2 0 1,-4-2 0,-1-2 0,-1 1-464,-1-3 0,-1-1 0,-2 1 0,-1 2-368,-1 4 0,-2 0 0,0 3 0,1 3 742,-5-12 0,-1 12 0,-12 16 0,23 41 0</inkml:trace>
  <inkml:trace contextRef="#ctx0" brushRef="#br0" timeOffset="15834">17305 15939 7533,'-13'-46'359,"7"22"631,-6 47-675,6 8 0,0 7-315,0 0 0,0 4 0,-1 2-201,0-7 1,-1 1-1,0 1 1,1-2 80,-1 8 0,2-1 0,-1-3 296,-3 10 1,2-22 273,2-47-270,5-24 0,2-11-180,-1 8 0,0-2 0,0-2-206,1 8 0,0-2 0,0 1 1,2 2 175,2-5 0,1 2 0,1 2 120,0-9 0,7 14-1,21 29 181,-15 38 0,-2 18-240,-2-8 0,0 5 0,1 2-208,-2-6 0,0 2 0,1 1 0,0-1-47,0-4 0,0 1 0,0-2 1,0-3-286,1 1 0,1-2 1,-2-4-481,-2 2 1,-4-9 989,-6-18 0,-21-13 0,-3-5 0</inkml:trace>
  <inkml:trace contextRef="#ctx0" brushRef="#br0" timeOffset="15984">17243 16336 7533,'-36'-17'1092,"0"0"0,6 5 0,12 1-411,23 5-546,18 5 0,10 2-555,-3-2 1,5-1-1,0 0 420,5 1 0,1 1 0,-1-1 0,-5 0 0,0-1 0,-3 0 0,10 2 0,-1 0 0</inkml:trace>
  <inkml:trace contextRef="#ctx0" brushRef="#br0" timeOffset="16184">17913 16162 7533,'-34'-25'3238,"11"11"-3328,29 9-1529,24 12 1619,-7 0 0,17-2 0,-20-5 0</inkml:trace>
  <inkml:trace contextRef="#ctx0" brushRef="#br0" timeOffset="16350">17826 16001 7533,'-26'-3'1349,"-1"0"0,1-4-1978,14 1 629,33-1 0,14 2 0,-6 4 0,0 1 0,9-3 0,0 0 0</inkml:trace>
  <inkml:trace contextRef="#ctx0" brushRef="#br0" timeOffset="20216">18384 15331 7173,'-14'-17'630,"3"3"-91,11-4-179,0 5-90,0 6-180,0-3 0,0 8 0,0-3 0,0 5-180,-5 16 90,-2 22 30,1-7 0,0 7 0,0 5-545,1-2 0,-1 5 0,1 2 0,0 2 1,1 2 502,1-11 1,0 2 0,1 1 0,-1 0-1,1 2 1,-1 0 0,1-1 0,-1 0-23,0 1 0,0 0 0,-1 0 1,1 0-1,0 0 0,0-1 1,0 0-1,2-1 94,0 7 0,1 0 0,1 0 0,0-2 0,1-3 0,-1-4 30,0 15 0,0-7 0,5-9 179,19 0 361,0-47-900,-6-9-359,-6-10 89,-8 13 2934,-5 12-2214,17 40-45,-1-2 0,5 5-195,-1-2 0,3 2 0,3 0-273,-3-10 0,2 0 0,3-1 1,0-2 332,5 0 0,1-1 0,2-2 0,-2-3 0,2-2 0,-1-3 0,1-3 0,1-5 0,0 0 0,0 1 0</inkml:trace>
  <inkml:trace contextRef="#ctx0" brushRef="#br0" timeOffset="20966">19623 15431 7533,'-12'-24'359,"-1"0"1,3-2 0,1 0 224,2 0 1,2 1 45,5-12-270,12 19-540,18 29-315,-6 6 1,2 4 194,0-2 0,3 2 0,1 2-58,-1 0 0,2 1 1,1 1-1,0 1 290,6 2 1,1 0 0,1 0-1,1 1 32,-8-6 0,1 0 0,1 0 0,-1 0 0,-1-1 13,5 3 1,-1-1 0,-1-1 0,-2-1 22,-1-2 0,-1-1 0,-4-3 719,19 7-179,-47-23-270,-8-7-540,-10 0-90,11 2 1251,2 5-351,5 16-180,0 32-271,1-13 1,1 6 0,0 5-599,-1-9 0,1 3 1,-1 3-1,0 3 0,0 3 1,0 2 508,0-9 0,0 3 0,1 2 0,-1 3 0,0 1 0,0 0 0,1 1 0,-1-1 0,0-1 0,0-1 0,0-3 0,-1 5 0,1-2 0,-1-1 0,0-1 0,0 0 0,0 1 0,0 1 0,0 2 0,0-5 0,0 0 0,-1 0 0,1 0 0,0 1 0,0-1 0,0 0 0,0 0 0,0 0 0,0 1 0,-1-1 0</inkml:trace>
  <inkml:trace contextRef="#ctx0" brushRef="#br1" timeOffset="26017">12148 13708 11312,'-27'9'298,"-1"0"1,4 6 0,3 5-132,1 7 0,8 3-480,15 8 1,11 0-160,10-3 1,10-6 342,-4-13 1,4-5-1,2-6-37,5-6 0,2-7 0,-3-8 317,-3-10 1,-4-8 0,-5-4-38,-4-4 0,-6-4 1,-9-1-258,-10 2 0,-9-1 0,-11 8-154,-6 14 1,-9 3-1,-4 7 1,3 10 95,-8 16 1,1 14 0,0 2-87,0-7 1,1 2 0,8 6 0,9 13 0,9 6-1,5-5 1,8-8 0,1-1 0</inkml:trace>
  <inkml:trace contextRef="#ctx0" brushRef="#br1" timeOffset="26601">21644 13472 13505,'-10'-25'-320,"0"-1"1,-13 22 61,10 29 0,4 20 0,1 2 226,1-7 0,2 2 0,0 1 0,0 2 0,-1-6 0,0 3 0,-1-1 1,2 0-1,0-1 0,2 3 0,0 1 0,-1-1 0,1 0 0</inkml:trace>
  <inkml:trace contextRef="#ctx0" brushRef="#br0" timeOffset="35900">4798 2268 7533,'-32'-20'449,"18"39"1,3 11-450,1 8 0,2 7-656,4-10 1,0 5-1,1 4 1,0 1 0,-1 0 460,1-2 1,0 0 0,0 2 0,0 0-1,0 1 1,-1 1-10,1-3 0,-1 2 1,0 0-1,1 1 1,-1 0-1,1 0 1,-1 0 177,1-1 0,0 2 0,0 0 1,1-1-1,-1 0 0,0-2 1,1-2 79,-1 5 0,1-1 0,-1-2 0,1-3 0,0-2 450,1 9 1,0-4-1,-3-14 486,-7-14-270,-8-61-855,-1 10 0,-3-2 105,5 5 0,0 0 0,-2 0 60,-2 3 0,-2 1 0,1 0 60,0-1 0,0 1 0,0 2 89,-11-5 1,0 3 647,9 7 1,-1 3-918,1 7 0,2 2 1891,-3 2-2611,8 12 810,29-4 0,26-2 225,-2-7 0,5-4 44,-10 1 1,2-1 0,1 0-278,5-2 0,2 0 0,-1 0 98,-5 0 0,0 0 0,0 2-45,13-1 0,-2 5 0,-12 7 0,-4 6-1,-5 7 1,-5 5-45,-4 11 0,-5 4-135,-1 4 1,-6 2-226,-7-5 0,-4 1 0,-2-1-5,-5 7 1,-4-2 0,-4-6 0,-5-1 0,0-2 0,0-7 0,1 0 0,-1 0 0</inkml:trace>
  <inkml:trace contextRef="#ctx0" brushRef="#br0" timeOffset="45450">5739 11564 6903,'43'-7'-158,"0"0"1,-8 0 0,2-1-1,1 1 128,8 2 0,2 1 0,1-1-733,-5-2 0,1-2 0,0-1 0,2 0 763,-6 1 0,1 0 0,0 0 0,1-2 0,0 0 0,3-3 0,1-1 0,0-1 0,1-1 0,-1-1 75,-5 1 0,-1 0 0,1-2 0,0 0 0,-1 0 0,0-2-168,1-1 0,0-1 0,0-1 0,-1 0 0,0-1 0,1 0 213,-1-1 0,0-1 0,0 0 0,0 0 0,0-1 0,0 0-198,-6 4 1,1 0 0,-1-1 0,0 1 0,1-1 0,-1-1 0,0 1-1,-1-1 1,0 0 0,1 0 0,-1 0 0,0-1 0,-1 1 0,1-2-106,0 1 1,-1 0 0,1-1-1,0 0 1,-2-1 0,0 0 0,-1-1 197,3-5 0,-1-1 0,-1-2 0,-1 1 0,-2-2 0,-1 1 119,-2 1 1,-1-1 0,-1-1 0,-2 1 0,-1-2 0,-2 0 0,-2 1 0,-2-2 0,-1 0 0,-2 0 0,0-1 0,-2 0-239,-1 0 0,-2 0 0,-1 0 0,-1 0 0,0-1 0,-1 1 29,-1 0 0,0 1 0,0-1 0,-2 1 0,0-1 0,-1 0-45,-2-3 0,0 0 0,-2 0 0,0 0 1,-1 0-1,0 0 120,-1 1 0,0 0 0,-1 0 0,0 1 0,-2-1 0,0 1 60,-3 0 0,0 0 0,-1 1 0,-2-1 0,1 0 0,-2 1 14,0-1 1,-1 0 0,-1-1 0,0 1 0,0 1 0,-1-1-30,1 2 0,-1 1 0,0 0 0,0 0 0,0 0 0,0-1-30,1 0 0,1 0 0,-1-1 0,1 1 0,-1-1 0,0 1-45,-1 0 0,0 0 0,-1 1 0,0 0 0,-1-1 0,0 2-15,0-1 0,1 1 0,-1 1 0,-1-1 0,-1 2 0,-1 0 0,-1 1 0,-2 1 0,-1 0 0,0 1 0,-2 1 0,0 1 15,-1-1 0,-1 1 0,-1 1 0,-1 1 0,0 0 1,0 1 44,-1 0 0,-1 2 0,0 0 0,-1 0 0,0 1 0,0 1-30,-1 1 0,-1 0 0,0 1 0,0 0 0,-1 1 0,0 0-37,-1 0 0,1 1 0,-1 0 0,-1 1 0,0 0 0,0 2 37,-2 0 0,-1 2 0,0 0 0,-1 1 0,1 0 0,-1 1 45,-1 0 0,1 0 0,-1 0 0,0 1 0,0 0 0,0 1 8,5 2 1,-1 1 0,1-1-1,-1 2 1,0-1 0,0 1-1,1 0-8,-6-1 0,0 0 0,0 0 0,0 1 0,1 1 0,-1-1-30,2 2 0,1 0 0,-1 1 0,0 0 0,1 0 0,0 1 63,3-1 0,-1 1 0,1-1 1,0 1-1,0 1 0,0 0-81,-5 1 0,-1 1 0,2 1 0,-1 1 0,0 0 18,0 1 0,0 0 0,0 1 0,0 2 0,1 1 18,1 2 0,-1 2 0,1 1 0,1 1 0,-1 2-36,0 1 0,0 1 0,0 1 0,1 2 0,0 2-36,1 2 0,0 2 0,0 2 0,2 0 0,0 1 36,2-1 0,1 1 0,1 1 0,0 1 0,1 0 0,0 2 0,1 0 0,0 2 0,1 0 1,2 1 34,0 0 1,2 2 0,0 0 0,1 0 0,1 1 36,-1 0 0,1 0 0,1 1 0,0 0 0,1 2 21,5-5 0,0 1 0,1 2 0,1-1 0,0 1 0,1-1-21,-3 6 0,2-1 0,0 1 0,1 0 0,1 1-54,1 2 0,2 1 0,1 1 0,1-1 0,0 0 0,0-4 0,2 0 0,0-1 0,1 1 0,1 0 85,2 0 1,2 1 0,1 0 0,0-1 0,-1 0-104,-1-4 0,-1 0 0,1 0 0,1 0 0,2-1-5,2 11 1,2-1-1,2 0 1,-1 0-1,0 1 1,-1-1-1,1 0 1,3 0-23,3-1 0,1-1 0,2 0 0,0 0 9,-3-8 0,1 1 0,-1-1 0,2 1 0,1-1 36,4 8 0,3-1 0,0 1 0,0-1 0,-1-1 0,0 0 0,1 0 0,2-1 0,0 1 0,2-2 0,1 0 0,0 0 45,0-1 0,0 0 0,1 0 0,1-2-45,2 1 0,1 0 0,1-1 0,0 0 0,-5-9 0,1 1 0,0-1 0,1-1 0,0 1 18,2 1 0,0 1 0,1-1 0,1-1 0,-1 1-18,1 0 0,-1-1 0,1 0 0,1 0 0,0 0-18,1-1 0,1 0 0,1 0 0,0 0 0,0 0 37,0 0 1,1 0 0,0 0 0,0-1 0,2-1-20,0-1 0,1-2 0,1-1 0,0 1 0,1-1-30,-6-2 0,1 0 0,-1 0 0,1-1 0,1 0 0,0-1 29,1 0 0,1-1 1,0-1-1,0 0 1,1-1-1,0-1-44,3 0 0,-1 0 0,1-1 0,1-1 0,0 0 0,0-1 0,2 0 0,0-1 0,1-1 0,0 0 0,0-1 0,0-1-56,-5-1 1,0-1 0,1-1-1,0 0 1,-1 0 0,1-1-1,0 0 36,-1 0 1,1-1 0,0 0 0,-1-1 0,1 1 0,0-1 0,0 0 25,1 0 0,0 0 1,1 0-1,-1-1 1,0 1-1,-2-1 1,-2 0-22,13 0 1,-4 0 0,0-1-1,-2-1 1,1-1 0,-1-2 0,-2 0-1,-5-1 1,0-3 0,1 0 0</inkml:trace>
  <inkml:trace contextRef="#ctx0" brushRef="#br0" timeOffset="50684">8033 9630 7533,'-6'-37'-990,"5"16"1800,6 26-1,9 34-494,0-6 0,2 3-195,-2-6 0,0 1 0,1 0-150,2-1 0,0 1 0,0-2 165,9 14 0,-1-5 314,12-5-359,-24-58-270,-12-10 1,-4-7 59,3 6 0,1-2 0,3-1 68,2 0 1,3 1 0,6 2 291,7 5 0,5 3 0,4 5-150,5 5 0,4 5 0,-2 12-150,1 18 0,-2 12 0,-3 1-238,-4-7 0,-2 2 0,-6 4 0,-9 4 0,-5 5 0,-3 2 0,-2-4 0,-3-2 1,-1-1-1,1 1 0</inkml:trace>
  <inkml:trace contextRef="#ctx0" brushRef="#br0" timeOffset="58433">16897 17054 7533,'31'-33'-360,"-1"10"270,-6 23 270,1 18-90,11 13-45,-11-11 0,5-1-15,0-4 0,2 0 0,4-2-299,9-3 0,3-3 1,2-4 335,-8-3 1,1-3-1,0-3 1,0-1 21,3-3 1,1-1 0,-2-3 0,-2-4-45,-7-2 0,-1-3 0,-3-2 0,-2 0-90,5-7 1,-3-2 0,-8-1 44,-5-12 0,-13 1-135,-11 4 0,-9 4 45,-9 9 1,-5 7-1,-3 3 0,-2 7-45,1 11 0,2 8 487,9 9 0,4 5-262,0 9 0,5 3 117,9 7 1,5 2-164,-2 1 1,1 1 0,4-1 0,-3 0 0,-7-4 0,-7-2 0,-8-1 0,-9-4-45,1-15 0,-4-2 0,-2-3-132,-3-1 1,-2-2 0,1-4 131,-3-5 0,1-4 0,2-4 45,-7-5 0,7-6-90,11-8 0,12-3 0,16 4 0,10 1 45,13-1 0,9 4 0,4 6 0,3 6 45,4-3 0,-2 8-45,-9 9 0,-8 8 214,-5 21-259,-37-4 0,-14-1-15,-3-9 0,-7-2 1,-3-2-228,3-3 1,-3 0 0,-2-2 0,1-2 353,-1-2 1,-1-2-1,0-1 1,2-2 22,-6 0 0,1-3 0,7-4-46,1-4 1,17-6-314,50-27 269,11 19 0,11 4 60,-6 7 0,4 3 0,0 0-63,-4 0 0,-1 2 1,0 3 2,-4 5 0,0 4 0,-4 3 0,2 4 0,-5 4-90,1 18 1033,-19 3-1482,-6-17 539,-3-1 0,3 6 0,-5 2 0</inkml:trace>
  <inkml:trace contextRef="#ctx0" brushRef="#br0" timeOffset="72766">2021 16707 7533,'17'19'0,"8"-1"0,7-5-225,-3-2 0,1 1 180,-4-1 0,2-1 0,15 5 0,4 0 90,-4-1 0,2-3-15,-12-5 0,0-2 0,1 0 0,1 0 0,0 0 0,0-1 15,12-3 0,0 0 0,-1 0 0,0 0 0,-2 1 0,-1-2 0,0-4 0,0-1-45,4-2 0,-1-4-45,-2-7 0,-1-4 75,-12 7 0,1-1 0,-2-1 0,-4-3 0,-1-2 0,-1-1 30,1 2 0,0-1 0,-2-1-1,0 0 1,0-1 0,-1 0-120,1-3 1,0 0-1,0-1 60,0 0 0,0 0 0,0-2-30,-2-3 0,-1-1 0,1 0 0,-1 2 0,1 0 0,-2-2 0,-1-2 0,-2-3 0,1 2-30,2 0 0,-1 1 0,0-1 30,0-3 0,-2-1 0,0 1-94,-1 0 0,0-1 1,-1 1 183,1-1 0,-1 1 0,0 0-30,-1 0 0,-1-1 0,0 1 0,2 0 0,0-1 0,1 1-60,-1-1 0,1 1 0,0 0 0,1 1 0,0 1 0,2-1-30,-1 1 0,2 0 0,0 1 60,-1 0 0,0 1 0,2 0 0,4-2 0,0 0 0,1 0 0,-2 1 0,0 1 0,2-1 60,2-1 0,2 0 0,0 0-30,-3 3 0,-1 1 0,0 0 0,0-2 0,-1 0 0,1 1 0,0 2 0,-1 1 0,0-1-30,-1-1 0,-1 0 0,2 0 0,2 3 0,1 1 0,0 1 60,-1 0 0,1 1 0,1 1-60,2 4 0,1 1 0,0 1-63,-2 3 1,0 0-1,1 2 93,2 2 0,1 1 0,0 1-60,-1 0 0,1 0 0,1 1 90,2 1 0,2 1 0,0 0-188,1-2 0,0-1 0,1 2 158,3 1 0,1 2 0,-1 0 30,-3-1 0,-1 0 0,1 2-30,4 0 0,1 1 0,0 1-60,0 2 0,1 0 0,0 2-79,0 0 0,0 1 0,1 1 109,2 2 0,1 1 0,-2 2 60,-3 0 0,-2 3 0,0 0-30,1 2 0,-1 2 0,0 1 0,-3-1 0,-1 2 0,0 0-30,2 3 0,1 0 0,-2 2 30,-2-1 0,-1 2 0,0 0-30,1 3 0,-1 1 0,0 1 30,0 0 0,0 1 0,-1 1-30,-2 2 0,-1 1 0,0 0 0,1 0 0,-1 0 0,-1 1 0,0 2 0,-1 1 0,-1 1 0,-2-1 0,-2 0 0,1 1 0,2 2 0,-1 2 0,1-1 0,-2 0 0,0 0 0,0 1 22,-7-8 1,0 1-1,1-1 1,-1 1-23,1 0 0,1-1 0,0 1 0,-1 0 0,-1 0 0,0 1 0,0 1 0,1-1 45,0 1 0,1 1 0,0-1 0,0 1 0,-1 0 0,1-1 0,0 1 0,0 0-71,0 0 0,1 0 0,1-1 0,-1 1 71,0 1 0,1 0 0,-1 0 0,1 0-23,-1-1 1,0-1 0,1 1-1,-1 0 0,2 1 1,-1 0 0,1 0-1,-1 1 23,1-1 0,-1 0 0,1 1 0,0-2 0,1 1 0,0-2 0,1 1 0,1 0-23,1 1 1,2 0-1,0-1 1,0 1-23,0-1 0,0 0 0,0 0 0,1-1-204,1 1 0,1 0 0,1 0 0,-1-1 150,-6-6 0,0 0 0,0-1 0,1 0 0,0 0-112,1 0 0,0 0 1,1 0-1,0-2 1,1 0 147,2 0 0,0-2 0,0 0 0,2 0 0,0-2-18,2 2 0,1-1 0,1-1 0,0-1 0,1-1-85,2 0 0,-1-2 0,2 0 0,0-2 1,1-1 120,-5-2 0,0-2 0,2 0 0,-1-1 0,1-1 0,0 1-354,1-1 0,0 0 1,1-1-1,0 0 0,0-1 1,0 0 353,-2-2 0,1 0 0,0-1 0,-1-1 0,0 1 0,-3 0 0,10 0 0,-2 1 0,-2-1 0,-1 1 0,3-1 0,-1 0 0,1 0 0</inkml:trace>
  <inkml:trace contextRef="#ctx0" brushRef="#br1" timeOffset="74700">1202 3942 19689,'-7'19'-3277,"2"4"210,10 8 1741,2 12 968,-1-10 0,0 2 77,-2 7 0,-1 3 161,0-13 0,-1 2 0,-1 0-169,-5 6 1,-2 2-1,-1-1-173,0 1 1,-1-1 0,-3 1 435,-3 4 0,-3 0 0,-2-1 74,-1-4 1,-3-2 0,-1 0 136,2-1 0,-2-1 0,0-1-15,0-3 0,-1-1 0,0 0-7,4-2 0,0-1 1,1 1-52,3 2 1,1 1 0,0-1-26,-1-2 1,1-1-1,0 0-29,2 2 1,-1 0 0,0 0 7,-9 10 0,-1-1-42,0 3 0,0-1 30,-2-4 0,-1 0-60,9-10 1,1 1-1,-2 0 36,0-2 0,-1 0 0,0 0-3,-4 13 1,-1 1 6,-3 0 0,-1-2 63,7-4 1,1-1-76,0 0 1,0-1-5,0-2 0,2 0-88,6 0 0,2 0 1,-1 0 0,1 0 145,3 3 0,0 0-231,0 0 1,0 1 89,0 4 1,-1 2-3,-2-1 1,-1 1 13,3-1 0,1 1 21,0 2 1,0-1-156,0-6 0,0-1 0,5-4 0,0-1 0,-7 19 0</inkml:trace>
  <inkml:trace contextRef="#ctx0" brushRef="#br1" timeOffset="76299">1128 13274 8988,'6'-28'-333,"0"-1"1,-3 2-1,1-1 77,4 1 0,0-1 150,-1-4 1,0-3 113,3-7 1,-1-3 94,-3 11 1,-2-2 0,-1 0-190,-3-4 1,-2-2-1,-2 0 107,-1-3 1,-1-1-1,-2 1-52,0 4 1,0 1-1,-2-1 53,1 5 1,-2-2 0,1 0-1,-1 2 8,-3-6 0,-1 2 0,-1-1 15,3 5 0,0-1 0,-1-1 0,-2 2-15,-5-9 0,-1 2 0,-2 0-60,0 3 0,0 0 0,-2 2 0,-2 0 0,-1 1 0,-1 2 30,0 1 0,-2 1 0,0 0 30,-1-3 0,0-1 0,0 0 60,1 0 0,1-1 0,1 0-30,2 2 0,2-2 0,-2-1 52,3 2 1,-1-2-1,-1-1 1,-1 2-113,0 3 0,-1 0 0,0 1 0,1 0 0,2 2 0,1-1 0,1 1 0,-2 1 0,-7-2 0,0 0 0,0 0 0</inkml:trace>
  <inkml:trace contextRef="#ctx0" brushRef="#br0" timeOffset="85000">9272 15381 7533,'-19'0'-630,"6"0"900,8-6 360,5-6-451,5-7 91,-3-6-450,9-5 0,-10-7 225,0 10 0,-2-2 90,-5-7 0,-6-2-90,-7 1 0,-5 3 0,-3 2 0,-3 13 45,-5 23 0,1 14-135,2 16 0,8 10-95,9-6 0,5 4 1,3-1 169,3 0 0,3-1 0,6-2-30,10 3 0,7-6 134,2-13 1,4-9-45,1-14 0,-1-10 180,-5-6 0,-4-5-45,-5-3 0,-3-1-135,1-18-90,-1 36-45,-4 28 0,-1 14-15,3 2 0,1 7 0,1 3-251,-1-9 1,0 2 0,0 2 0,0 0 0,0 1 256,-1 2 0,0 2 0,0 0 0,-2 0 0,0-1 18,-1-2 0,0-1 0,-1 1 0,-2-2 0,-4-2 19,-3 3 1,-3-2 0,-4-1-1,-4-6 377,-9 2 0,-7-6 0,-2-8 59,-2-7 1,-2-8 0,0-6-203,2-6 1,0-7 0,5-5-398,6-10 0,4-6 0,8-3-540,7-6 1,8-2 0,4-1 468,2 8 1,4-1-1,2 1 1,0 3-1,6-4 1,1 3-1,1 2 1,1 5-1,0-1 1,0 1 0</inkml:trace>
  <inkml:trace contextRef="#ctx0" brushRef="#br0" timeOffset="85284">9557 14984 7533,'-30'0'449,"-13"17"-134,17 6 0,1 8-135,8-1 0,2 4 0,2 2-481,2 4 0,2 1 0,4 1 61,3 1 0,3 1 0,7-2 240,10-1 0,6-1 0,-1-5 0,-4-2 0,3-4 0,12-1 0,1 0 0</inkml:trace>
  <inkml:trace contextRef="#ctx0" brushRef="#br0" timeOffset="85633">9607 15344 7533,'-13'-48'-540,"29"19"990,0 0 44,10 36 1,2 13-630,-12 4 0,-3 5 135,3 8 0,-3 3 45,-9-4 0,-3-3-315,-1-2-359,17-48 539,-7-7 0,0-5 30,5-2 0,3-4 0,-2 3 375,-1-1 0,-1 3 134,2 0 1,-3 13 180,-19 58-855,2-14 0,0 3 225,-1 16 0,3-1 0,3 2 0,12-7 0</inkml:trace>
  <inkml:trace contextRef="#ctx0" brushRef="#br0" timeOffset="85835">10066 14984 7533,'-4'-34'3058,"30"34"-2833,6 23 0,1 16-248,-14-8 1,-2 7-1,-1 3 1,-4 0-213,-3-1 1,-4 2 0,-1 1 0,-2 0 0,-1-1 0,-2 6 0,-2 0 0,-2 0 0,-3-1 0,-6 0 0,0 1 0,0-1 0,0 0 0</inkml:trace>
  <inkml:trace contextRef="#ctx0" brushRef="#br0" timeOffset="92932">9421 16385 7533,'-34'7'269,"0"0"1,-1 6 0,14 1-360,30 1 360,29 16-135,6-20 0,9-3-255,-9 0 0,2 1 0,4-3-369,-10-3 1,3-1-1,1-1 1,2-2-1,0-1 444,-4-1 0,1 0 0,1-2 0,1-1 0,-1-2 0,1-1-167,-2-1 0,0-2 1,1 0-1,0-2 1,-1-2-1,0-1 1,-1-1 249,0-3 1,-1-2-1,1-1 1,-2-2-1,-1-1 1,-2-2-1,-1-2-38,-2-1 0,-2-3 0,-1-1 0,-1-2 0,-2-1 0,-2-1 0,-2 0 205,-2-2 1,-2-1 0,-1-1-1,-3 0 1,-1-2 0,-2-1 0,-3 0-162,-2 4 1,-3-2 0,-1-1 0,-2-1 0,-1 1 0,-2 0 0,-1 0 0,-1 0-79,-1 2 0,-1 0 1,-1-1-1,-2 1 0,-1 1 1,-1 0-1,-3 1 1,-1 0-69,-2 1 1,-1 1 0,-2-1 0,-2 2 0,-1 0-1,-2 2 1,-2 2 0,0 1 49,-6-1 1,-2 2 0,-2 1-1,-2 3 1,-2 1 0,0 3-1,-2 2 40,2 5 1,-1 2 0,-2 2 0,-1 1 0,0 3 0,-2 1-1,1 2 1,-1 2-182,3 2 0,-2 2 0,1 2 1,-1 1-1,-1 2 0,0 1 0,1 2 1,-1 0-1,1 1 211,2 1 0,0 1 0,-1 2 0,1 0 0,-1 1 0,1 2 0,0 0 0,0 1 0,1 2 0,0 0 9,0 2 0,0 0 0,1 2 0,-1 1 0,1 1 0,1 1 0,0 1 0,1 0 0,2 2 0,0 0-45,3 1 0,0 2 0,0 0 0,1 1 0,2 1 0,0 1 0,1 0 0,2 1 0,1 0 0,1 1-12,0 2 0,1 1 0,0 1 0,2 1 0,2 0 0,1 0 0,3 1 0,2-1 0,3 0-184,0 9 0,4 0 0,3 0 0,3 1 1,3-1-1,3-2 0,4-1 175,2-2 1,4-2-1,3 1 1,3-2-1,3-2 1,2-1-1,4-3 39,2-3 0,4-2 0,5-1 0,1-2 0,2-2 0,-1-1 0,0 0 0,-3-2 0,5 2 0,-2-2 0,0-1 0,0-2 0,1 0 0,2-1 0,-2-4 0,1 0 0,-1 0 0,1 0 0,-1 0 0,1 0 0,-1 0 0</inkml:trace>
  <inkml:trace contextRef="#ctx0" brushRef="#br1" timeOffset="100349">12917 14625 8152,'-19'-28'-703,"0"1"1,-12-6 1185,14 69-126,14-12 1,4 4-108,1 13 1,3 3-264,2-10 1,2 1 0,0 1-260,1 5 1,1 1 0,0 0 173,1 5 0,0 2 1,0-2 72,0 0 1,-2 0 0,0-3 50,-3-6 0,-1-2 0,0-2 195,0 2 0,-1-5-70,-5-2 302,0-29-474,0-7-143,0-5 89,5 5 185,2 2-223,11 5 92,12 5-42,-2 1 1,5 1 78,2-2 1,3-1 0,5 0-443,-6-1 0,3 0 0,2 0 0,2-1 0,1 0 472,-4-1 1,1-1 0,1 0 0,2 0 0,1 0 0,1-1 0,0 1-323,-2-1 1,0 0 0,2-1-1,0 1 1,1-1 0,0 0 0,2 1-1,-1-1 1,1 1 276,-5 0 1,2 0 0,-1 1-1,2-1 1,-1 0 0,1 1-1,0-1 1,1 0 0,-1 1-1,0-1 1,0 0-175,0 0 0,0 0 0,0 0 0,0-1 0,0 1 0,0 0 0,0 0 0,1 0 0,1 0 0,0 0 0,1 1 160,-6 0 0,1 0 0,0 0 0,0 0 0,1 0 1,0 1-1,1-1 0,0 1 0,0-1 0,0 1 0,1 0 1,-1-1-1,1 1 0,-1-1-74,0 1 1,0-1 0,1 0 0,-1 1-1,1-1 1,0 0 0,0 1 0,0-1-1,0 0 1,0 1 0,1-1 0,-1 1-1,0 0 1,1-1 0,0 1 93,-3 0 0,1 0 0,0 1 0,0-1 0,0 0 0,0 1 0,0-1 0,0 1 0,0-1 0,1 1 0,-1-1 0,1 1 0,-1 0 0,1-1 0,-1 1 0,1 0-14,-2-1 1,1 1 0,0 0 0,0-1 0,0 1 0,0-1 0,1 1 0,-1 0 0,0 0 0,0-1 0,0 1 0,0 0 0,-1 0 0,1 0 0,-2 1 0,1-1 0,-1 0 22,4 1 1,1 0 0,-1 1 0,-1-1 0,0 0 0,0 1 0,0-1 0,0 1 0,-1 0 0,0-1 0,0 1 0,0 0 0,-1 0 0,1 0-17,0 0 1,1 0 0,-1 0 0,1 0 0,-1 1 0,-1-1-1,1 0 1,-1 1 0,0-1 0,0 1 0,-1-1 0,-1 1-1,0-1-8,7 2 0,-1-1 0,-1 1 0,0-1 1,-1 1-1,0 0 0,-1 0 0,1-1 1,-1 1-1,1 0 9,-2-1 0,1 1 0,1-1 0,-1 1 0,0 0 0,-1-1 0,-1 1 0,-1-1 0,-1 1 0,-2-1 43,11 2 0,-3-1 0,-2 1 0,-1-1 0,1 1 0,1-2 26,-3 0 0,3 0 0,0 0 1,-1-1-1,-1 0 0,-2 0 0,-4 0 4,4 0 1,-4-1-1,-2 0 1,2-1 299,5 0 1,1-1 0,-2-2 0,-5-1-127,5-4 0,-6-6 980,-5-11 0,-7-7-914,-11-12 1,-9-5-205,-7 10 1,-4-1 0,-3-1-42,-2 1 0,-2-1 0,-1 3 0,-4-6 1,-2 3-1,-3 9 0,0 1 0</inkml:trace>
  <inkml:trace contextRef="#ctx0" brushRef="#br0" timeOffset="101549">11689 4115 7533,'-47'-11'-330,"-1"0"0,9 11 0,4 7 375,13 8 0,7 4 135,9 25 180,20-8-180,16-16-90,-3-3 90,-3 7 0,-17 24-180,-11-14 0,-5 7 0,-1 4-563,1-3 0,-1 4 0,0 4 0,-1 2 0,0 1 574,2-8 0,0 1 0,0 2 1,0 1-1,0 1 0,0 1 1,1 1-1,0 0-246,1-9 1,1 1-1,0 1 1,0 0-1,0 1 1,0 0-1,0 1 1,1-1-1,-1 1 1,1 1-1,0-1 212,0 0 1,1 0-1,-1 1 1,1-1-1,0 2 1,0-1 0,0 1-1,0-1 1,0 1-1,1 0 1,-1-1 0,1 0-140,0 1 1,0-1 0,0 1 0,0 0-1,0 1 1,1-1 0,-1-1 0,1 1 0,0-1-1,0-1 1,0-1 0,0-1 128,0 6 0,0-2 1,0-2-1,1 0 0,-1-1 0,1 1 1,0 1-1,-1 2 1,1 3 32,0-8 0,-1 1 0,1 1 0,0 2 0,-1 1 0,1 1 0,0 0 0,-1 0 0,1 0 0,0 0 0,0-1 0,0-1 0,0-1 0,0-2 146,1 3 0,-1-2 1,1-1-1,0-1 0,0 0 1,0 0-1,0 0 0,0 1 1,0 0-1,0 3 0,0 1-142,0-5 0,-1 0 1,1 2-1,0 1 1,-1 0-1,1 2 1,-1 0-1,1 0 1,-1 0-1,1 1 0,-1-1 1,1 0-1,0 0 1,0-1-1,-1 0 1,1-1-5,0 2 0,1 1 0,-1-1 0,0 1 0,1-1 0,-1 0 0,0 0 0,1-1 0,-1 0 0,1-1 0,-1 0 0,1 0 0,-1-2 0,1 0 8,-1 5 0,1-2 0,-1-1 0,1-1 0,-1 0 1,1-1-1,0 1 0,-1-1 0,1 1 0,0 1 1,0 1-9,0 0 0,0 1 0,0 1 0,1 0 0,-1 1 0,1-1 0,-1 0 0,1 0 0,0-1 0,-1-1 0,1-2 0,0-1 33,0 6 1,0-1 0,1-2-1,-1-1 1,1-1 0,0 1 0,-1 0-1,0 1 2,0-1 1,0 0 0,-1 1 0,1 0 0,-1 0 0,1 0 0,-1-1-1,0-1 1,1-1-24,-1 4 1,1 1 0,0-2 0,-1-1 0,1 0 0,0-2 0,-1-1 135,-1 8 0,0-2 0,0-1 0,2-2 0,1-1-238,4 3 0,1-2 0,3-2 0,3-4 332,8 4 1,5-5 0,6-5-513,-2-15 0,4-4 0,3-2 0,1-1-113,3 1 1,2-1 0,-1-2 0,-1 0 505,2-1 0,-3-1 0,-1 2 0,-2 1 0,-2 1 0,-6 1 0,-12 4 0,1 0 0</inkml:trace>
  <inkml:trace contextRef="#ctx0" brushRef="#br1" timeOffset="123416">13338 17488 15990,'-5'-30'-1807,"3"-13"2137,8 3-29,1 12 1,5 2 344,25-1 598,7 4-1069,-16 34 1,-1 11-579,-3 7 0,-2 6 139,-5-3 0,-1 3 0,-1 0 271,-2-1 1,-1 1 0,0-3-46,2 5 1,4-11-897,23-30 1091,-19-19 0,-1-13 0,2-3-775,-2 7 1,1-3-1,1-3 1,2 0 0,2-2 592,-2 3 0,3-1 0,1-2 0,1 0 0,2-1 0,-1 0 0,2 0-38,-5 6 1,1 0-1,1 0 1,0-1-1,1 1 1,0 0-1,0 0 1,0 0-1,-1 2 239,2-2 1,0 0-1,1 0 1,-1 1-1,0 1 1,0 0 0,-1 3-1,-1 1 0,8-8 0,1 2 0,-2 3 1,-3 3-1,-3 6 0,10-6 0,-15 18 1,-30 36-1,0 1 0</inkml:trace>
  <inkml:trace contextRef="#ctx0" brushRef="#br0" timeOffset="174948">26924 10497 7533,'-25'0'-90,"2"0"360,16 6-1,1 17-179,6 10-90,0 17 135,4-24 0,3-2 45,23 14-90,-6-23 0,3-5-45,6-9 0,2-8-45,4-8 0,-3-7 135,-5-7 0,-4-5 90,-4-8 0,-9-3-270,-15 3 0,-9 2-405,-5 8 0,-5 6 450,-1 7 0,-3 9 0,-17 22 0,16 14 0</inkml:trace>
  <inkml:trace contextRef="#ctx0" brushRef="#br0" timeOffset="198564">23677 14848 7533,'-12'38'112,"0"1"0,0-1 1,0 0-1,0 6 1,2 2-1,-1 2 1,2 2-1,0 3-90,2-11 1,2 3-1,-1 0 1,1 2-1,1 1 1,-1 1 0,1 0-1,0 1-350,0-6 0,0 2 0,0 0 1,0 1-1,0 0 0,0 0 1,1 1-1,0 0 0,0 0 1,1 0 44,0-3 1,1 1 0,0 0 0,0 1 0,1-1 0,0 1 0,-1-1 0,1 0 0,0 0 0,0 0 0,-1-1 246,1 1 0,-1 0 0,1 1 0,0-1 0,-1 0 0,1-1 0,-1 0 0,1-1 0,-1 0 0,0-2-32,-1 5 1,0 0 0,0 0-1,0-2 1,-1 0 0,1-2 0,0-2-1,0-2 1,0 16 0,1-3-1,-1-4 1,-3-3 0,-2-7 0,-1 0-1,0 0 1</inkml:trace>
  <inkml:trace contextRef="#ctx0" brushRef="#br0" timeOffset="198998">22723 17216 7533,'-3'-14'539,"50"14"-449,-10 3 0,6 2 0,6 0-637,-12-1 1,2 0 0,3 1 0,1-1 0,2 0 0,1 0 428,-4 0 1,2-1 0,0 0 0,2 0 0,1 0 0,0 0 0,1 0 0,2 0-92,-4-1 1,1 0-1,1 0 1,1 0 0,1 0-1,0 0 1,1 0-1,0 0 1,1-1 0,0 1 194,-8 0 0,2 0 0,0 0 0,0-1 0,1 1 1,0 0-1,0 0 0,0 0 0,1-1 0,1 1 0,-1 0 1,1 0-1,-1 0-37,-2-1 1,0 1 0,0-1 0,1 0 0,0 1 0,0-1 0,0 1 0,1-1 0,-1 1 0,1-1 0,0 1 0,0 0 0,0 0 0,1 0 0,-1 0 33,0 1 0,-1 0 0,1-1 0,1 1 0,-1 0 0,1 1 1,-1-1-1,1 0 0,0 1 0,0-1 0,0 1 0,0 0 0,0-1 1,0 1-1,0 0 0,0 0-33,-2 0 0,0 0 1,0 0-1,0 0 1,0 0-1,0 0 0,1 1 1,-1-1-1,0 1 1,1-1-1,-1 1 0,0-1 1,1 1-1,-1 0 1,0 0-1,0 0 1,0 0 49,2 0 0,0 1 0,-1-1 0,1 1 0,0 0 0,0 0 0,0 0 0,-1 0 0,1 0 0,-1 0 0,1 0 0,-1 0 0,0 0 0,1 1 0,-1-1 0,-1 0 0,3 0 0,-1 1 0,1 0 0,-1 0 0,1-1 0,-1 1 0,0 0 0,0 0 0,0 0 0,0 0 0,-1-1 0,0 1 0,0-1 0,0 0 0,-1 0 0,3 0 0,0 0 0,0 0 0,-1-1 0,0 1 0,0-1 0,0 1 0,-1-1 0,0 0 0,0 0 0,-1 0 0,0 0 0,0 0 0,3 1 0,1-1 0,0 1 0,-1-1 0,0 0 0,0 0 0,-2 0 0,0 0 0,-2-1 0,-2 0 0,-1 0 0,6 0 0,-2-1 0,-2 0 0,-1-1 0,-2 1 0,-1-1 0,0 0 0,2 1 0,1-1 0,0 0 0,-1 0 0,1 0 0</inkml:trace>
  <inkml:trace contextRef="#ctx0" brushRef="#br0" timeOffset="200815">23441 17216 6993,'0'-14'270,"6"3"-180,11 11-90,21 11 45,-6-7 0,3 0 45,10 5 0,4 0-321,-8-5 0,3-3 0,0 1 260,4-1 1,0-1 0,1-1-30,-8-2 0,1-2 0,0 0 0,0 0-216,-1-1 0,-1 1 0,1-2 0,0-1 171,0-3 0,1-1 0,0 0 0,-1-2 67,-1 1 1,-1 0 0,0-1-1,-1-2 23,0-2 0,0-1 0,-1-2 0,-1-1 45,-1-1 0,0-1 0,-1-1 0,-2-2-23,-2-2 1,-2-1-1,0-2 1,-1-1-1,0-1 1,-1-1-1,0-2 1,-2 0-68,-2-3 0,-2-2 0,0 0 0,-1-1-282,0-1 0,0-1 0,0-1 0,-2 1 169,0 0 1,-1 0 0,-1-1-1,-1 0 77,-2 7 0,-1 0 0,1 0 0,-2-1 1,0 1 12,2-6 1,0-1-1,-1 1 1,-1-1-1,-1 0 1,-1-1-1,-1 1 1,0 0-1,0 1 1,-1 0-1,0 0 1,-1 0-1,-2 1 1,0-1-1,0 0 1,0 1-1,1 1 1,0 1-1,1 0 1,0-1 22,0-1 0,1-1 0,0 1 0,2 0 0,1 1 0,1 1 0,2 0 0,0 1-139,-1 1 1,1 0-1,1 1 1,1 0 138,3 1 0,1-1 0,1 1 0,1 1-23,-1 3 1,0 1-1,2 1 1,1 0-1,1 0 1,2 0-1,1 2 1,-1 0 80,8-7 1,1 1 0,0 3-59,-3 4 0,1 2 0,-2 1 225,-2 4 0,-2 2 0,0 2-225,6 0 0,-2 4 486,-2 4 1,-1 2-577,23 8 494,-25 8 0,0 2-404,-3 2 0,0 2 258,2 4 1,0 2-259,-4-2 0,-1 1 0,2 2 0,0 1 0,1 2 0,-1 1 45,1 2 0,0 2-45,1 7 0,-2 2 45,-1-1 0,-3 1 179,0 8 1,-3 1-180,-4-1 0,-1 1-106,-3-13 0,1 1 0,-2 1 91,-1 2 0,0 1 0,0 1 30,2 1 0,0 1 0,0 0-244,2 5 1,0 1-1,1-1 244,1 1 0,0-1 0,2 1-60,-2-8 0,1-1 0,0 2 0,-1-1-236,0 2 0,-1 0 1,0 0-1,2 0 213,0 1 1,2 1 0,-1 0-1,-1 0 23,0 2 0,-2 0 0,1 0 0,-1 1 0,0-2 0,1 0 0,-1 0 0,0 0 0,0-1 0,0 0 0,0-1 0,0 1 0,0 0 0,0 1 0,0 0 0,1-2 0,1 0 0,2-1 0,-1 0 0,2 0 0,-1-3 0,1 0 0,0 0 0,1 0 0,1 1 0,1 0 0,0 0 0,1-1-45,-2-4 0,1 0 0,0-1 1,2 0-166,1-2 0,1 0 1,1-1-1,0-1 180,8 9 0,0-2 0,4-3 30,3-4 0,2-3 0,2-3 0,-8-5 0,0-2 0,2 0 0,0-2-132,4-1 0,1-1 1,1-2-1,1 0 42,3 0 0,1-2 0,1 0 0,1 0-475,-5-3 1,3 1 0,0-1 0,-1-1 0,-3 1 564,8 1 0,-3-1 0,0 0 0,5 0 0,1 0 0,-9 0 0,-16 0 0,1 0 0</inkml:trace>
  <inkml:trace contextRef="#ctx0" brushRef="#br0" timeOffset="203065">23379 17216 7533,'26'-13'-630,"3"1"1080,-4-1-270,1 1-90,15-12-90,-19 12 0,1-2-45,9-9 0,3-2 90,3-2 0,0-2 15,-7 0 0,0-3 0,-1 2-91,-4 5 1,0 1 0,-1-1 52,1-4 1,0-2-1,0 0 1,-3 4-23,2 1 0,1 0 0,2 1 0,5-3 0,0-1 0,-3 4-45,4-7 0,0 2-50,2 2 1,5-2 0,-4 1 94,-9 2 0,-2 1 0,0 0 30,0 4 0,1 2 0,0-1-116,-2-2 0,0 0 1,1 1 40,14-4 0,0 2-45,-6-4 0,0 2 225,3 3 0,-1 2-90,1-1 0,0 0-90,6-3 0,1 1 45,-13 11 0,0 1 0,0-1 0,2-1 0,0-1 0,1 1 0,-1 1 0,0 1 0,0 0 0,0-1 0,0 1 0,0 0 30,2-1 0,0 0 0,0 2-30,0 1 0,0 1 0,1 1 30,-1 0 0,1 0 0,-1 1-30,0 2 0,0 1 0,0 1 30,0-1 0,0-1 0,0 1 30,-2 0 0,0 0 0,1 0 0,3 1 0,0 1 0,-1 0-16,12-4 1,-1 1-45,-12 4 0,0 1 0,-1 0 0,7-3 0,0 0 0,5 5 0,-1 2-45,-4 1 1,0 2 44,2 5 0,1 1 0,2 0 0,0 0 89,0 2 1,1 0-30,-14-6 0,0-1 0,0 0-60,2 0 0,0 0 0,0 1 0,12 5 0,1 2 30,-15-6 0,0 0 0,-2 2 60,8 6 0,-2 1 45,2 0 0,1-1-90,0 1 0,0-1-135,1 3 0,0 1 90,-10-6 0,0 1 0,0 0 45,10 7 0,-1 3-15,-11-8 0,-1 2 0,0-1-30,0 1 0,-2-1 0,2 1 0,2 2 0,1 0 0,0 0-58,2 2 0,0 0 0,0-1 58,2 1 0,1 0 0,-1 0-30,-1-2 0,0-1 0,-1 1 30,2 1 0,0 1 0,-2 0 0,-2-1 0,-3 1 0,2 0 0,1 2 0,0 0 0,-1 0 0,-3 0 0,0 0 0,0 0-60,8 7 0,2 1 0,-1-2 30,-6-4 0,0-1 0,2 1 30,-4-5 0,1 1 0,0 0 0,0-1 30,6 5 0,-1 0 0,1-2 0,2-1 0,1-1 0,-1 0 0,1 1 0,-1 1 0,1 0-30,1-2 0,0 0 0,0-1-60,0 1 0,0 0 0,0-1 30,2 1 0,1 0 0,-1 0-192,2-2 1,1 0 0,0-1 153,-9-4 1,1-1-1,0 0 1,-1-1-23,1 0 0,0 0 0,0-1 0,0 0 135,0 0 0,0-1 0,0 0 0,-1-1-195,8 4 0,0 0 0,-4-1-116,5 3 1,-5-1-1,-8-5 1,-4-1-1,-2 6 1</inkml:trace>
  <inkml:trace contextRef="#ctx0" brushRef="#br0" timeOffset="203606">28871 17674 7533,'48'0'-240,"-18"-1"0,3 1 0,4 1 262,2 1 1,4 1-1,2 0 1,2 0-570,-5-1 1,1 0 0,3 0 0,1 1 0,1-1 0,0 1 596,-6-1 1,1 1 0,1 0 0,1 0-1,-1 1 1,1-1 0,-1 0 0,-1 1-298,3-1 0,1 1 0,-1-1 1,-1 1-1,0 0 0,-1-1 1,-1 0 246,8 1 0,0 0 0,-2 0 0,-2-1 0,-4 2 0,7 0 0,-5 2 0,-5-1 0,-10 0 0,1 0 0</inkml:trace>
  <inkml:trace contextRef="#ctx0" brushRef="#br0" timeOffset="204565">26504 17265 7533,'-45'-19'180,"14"6"719,13 8-809,12 5 90,6 5-90,0 19-90,-2 1 0,-1 5 0,2 12 0,0 4-30,0-11 0,-2 2 0,2-2 165,1 12 0,0-4 179,-1-9 1,2-13 45,4-27-315,-3-17 0,-2-10 0,3-10 0,-1-3-375,-1 7 0,-2-2 1,1 4 239,0-3 0,0 5 45,1 2 0,-2 14 225,-4 53-90,1 7 0,1 6-30,-1-4 0,-1 2 0,1 1-221,2 1 1,0 0 0,0-2 205,-1 6 0,0-7 585,-2 3-270,-2-70-46,3-6 1,1-6-375,0 2 0,0-3 0,3-1-450,4-3 1,2-1-1,1 2-165,-1-9 1,3 5-315,16 1 674,-20 64 0,-3 15 315,0-13 0,0 3 0,-4 6 0,-3 4 0,1-4 0,0-7 0,1-1 0</inkml:trace>
  <inkml:trace contextRef="#ctx0" brushRef="#br0" timeOffset="204898">26342 18219 7533,'0'-35'-1709,"0"18"1979,6 6 89,-5 58-584,4-8 1,1 4 164,-3-4 0,-1 1 0,0 1-350,0 2 0,0 0 1,1-3-1,2 3 1,1-2-1,-3-10 0,1 1 1</inkml:trace>
  <inkml:trace contextRef="#ctx0" brushRef="#br0" timeOffset="205131">26590 18232 6183,'0'30'-89,"6"9"403,-3 5 1,1 4-495,4-4 0,2-1 180,-4-7 0,1-2 0,2-8 0,0-3 0,4 6 0</inkml:trace>
  <inkml:trace contextRef="#ctx0" brushRef="#br0" timeOffset="205333">26082 18232 7533,'-28'-18'-360,"-1"0"0,-4 2 2069,61-6-1469,0 16 0,9 5 0,4 2-151,-4 0 1,4 2 0,2 1 0,2-1 0,0 1-295,-3-1 0,2 0 0,0 0 0,0 1 1,0-1-1,-2 2 0,1 0 0,0 2 0,-1-1 1,-1 1-1,-1 1 0,5 1 0,0-1 0,0 1 1,0 0-1</inkml:trace>
  <inkml:trace contextRef="#ctx0" brushRef="#br0" timeOffset="207915">26553 17401 7533,'-19'-30'1169,"6"9"-1259,8 3-180,5 13-899,0 16 1169,0-8 0,5 19 0,2-8 0</inkml:trace>
  <inkml:trace contextRef="#ctx0" brushRef="#br0" timeOffset="208098">26342 17377 7533,'-12'-24'809,"-1"-1"1,11-15-900,10 3-900,18 14 990,-1 16 0,-7 7 0,-6 7 0</inkml:trace>
  <inkml:trace contextRef="#ctx0" brushRef="#br0" timeOffset="208248">26293 17054 7533,'-13'-39'30,"1"0"0,6 3 0,4 0-577,0-2 1,5 2 0,5 9 0,3 4 0,14-13 0</inkml:trace>
  <inkml:trace contextRef="#ctx0" brushRef="#br0" timeOffset="208631">26218 16298 7533,'-18'-42'0,"-1"0"0,8 11 0,1 0-540,1-10 0,2 0 225,6 12 1,2 1 314,-1-5 0,0-1 0,-3-3 0,0-1 90,3-2 0,-1-1 179,-2-2 1,0-1-90,6 3 0,0 1-135,-2 2 0,-1 2-45,4 4 0,-2 2-90,-4 2 0,-2 1-45,1-1 0,-1 1 135,-1-1 0,-2-1 45,0-2 0,2 0-45,0 0 0,3 0 0,1-4 0,2 2 0,6-8 0,5 2 0</inkml:trace>
  <inkml:trace contextRef="#ctx0" brushRef="#br0" timeOffset="208748">26156 14848 7533,'-3'-36'299,"1"1"1,1 2 0,0-1-795,1-4 1,0 2 494,2-8 0,9 15 0,-4 17 0</inkml:trace>
  <inkml:trace contextRef="#ctx0" brushRef="#br0" timeOffset="208898">26206 14278 7533,'-9'-32'-45,"0"0"0,-5-13-495,7 6 0,2 1 540,-1-6 0,6 7 0,0 6 0</inkml:trace>
  <inkml:trace contextRef="#ctx0" brushRef="#br0" timeOffset="208998">26181 13572 7533,'-8'-49'-180,"0"0"0,-5 11 0,-1 1-306,2-11 1,-3 4 0,-2 18 0,-1 6 0,-1 8 0</inkml:trace>
  <inkml:trace contextRef="#ctx0" brushRef="#br0" timeOffset="221448">27023 14241 7533,'-42'-20'-900,"20"46"1440,0 6-270,21 6 0,7 3-270,2-8 0,2-3-360,5 16 90,3-23-180,-29-52 405,-1 0 0,-2-6 255,1 4 0,0-4 0,1 1 59,0 2 1,0-1 0,4 2 135,3-14 0,9 4-225,8 16 0,7 6-135,6 12 0,2 7-225,5 10 0,-2 7 225,-9 1 0,-3 4 315,5 15-180,-17-19 89,-12-13 91,5-5-989,-5 0-91,12-5 720,1-2 270,5 0-90,6-4-360,7 4-90,7 0 90,-1 1 270,-6 6-90,-7 0 0,-11 6-90,-2 1 90,-5 0 0,0 4 90,-5 1-360,-7 8 90,-8 4 0,-5 7-89,-5-5-91,-2 10 720,-5-5 269,0-5-539,11-8-180,8-12-270,23-12 91,15-6-1,6 4-270,10-3 90,-10 11 450,-7 0 0,-2 0 0,-10 0 0</inkml:trace>
  <inkml:trace contextRef="#ctx0" brushRef="#br0" timeOffset="221698">27396 14290 7533,'-12'-30'1529,"10"9"-989,-4 20-91,13 33-674,-1-5 1,0 3-631,4 3 0,-2-2 855,1 13 0,7-10 0,-9-15 0</inkml:trace>
  <inkml:trace contextRef="#ctx0" brushRef="#br0" timeOffset="221848">27396 14043 7533,'-7'-9'-135,"1"5"0,6 22 0,0 1 0</inkml:trace>
  <inkml:trace contextRef="#ctx0" brushRef="#br0" timeOffset="222315">27817 14365 7533,'13'-47'1709,"-7"11"-1080,-11-12-1078,-20 23-1,-19 29 450,4 22 45,24-4 0,7 2 45,27 20-45,3-29 0,4-6 90,6-5 0,1-8 44,-2-5 1,-3-6 270,4-24-450,-20 12-450,-18 38 270,3 20 1,1 12 59,4-1 0,1 5 0,1 2-207,-1-6 0,1 2 0,0 0 0,-3-2 214,0-3 1,0 0-1,-3-1 1,-3-4 142,-7 5 0,-6-4 0,-4-7-61,-8-11 1,-4-7 0,-1-6-90,-2-6 0,1-7 0,1-2-41,-4-2 0,4-3 1,11-2-1,6-2 1,13-6-1</inkml:trace>
  <inkml:trace contextRef="#ctx0" brushRef="#br0" timeOffset="222598">28723 14055 7533,'12'-36'1169,"6"-8"90,-21-1-449,-22 13-585,-4 30 0,-5 9-270,-5 11 0,1 8-105,11-2 0,1 4 0,4 2-251,5 1 1,4 3 0,5 1 10,4 2 0,6 2 0,5-3-240,9-2 1,6-2-1,2-3 429,1-5 0,2-3 0,1-3 0,13 3 0,0-7 0,-12-12 0,1 1 0</inkml:trace>
  <inkml:trace contextRef="#ctx0" brushRef="#br0" timeOffset="222731">28822 14327 7533,'0'-35'3058,"0"7"-2788,0 14-360,0 34-720,9 4 1,4 3 809,-6-1 0,2 0 0,6-1 0,0-2 0,3 7 0</inkml:trace>
  <inkml:trace contextRef="#ctx0" brushRef="#br0" timeOffset="222865">28834 14104 7533,'-12'-42'1619,"5"14"-3238,18 16 1619,-1 20 0,19 17 0,-10 0 0</inkml:trace>
  <inkml:trace contextRef="#ctx0" brushRef="#br0" timeOffset="223182">29069 14278 7533,'-7'-30'0,"12"14"0,20 11 1709,8 41-1979,-11-11 0,-1 2 225,-6 5 0,-4-1 135,-1-4 0,-2-4 809,-2-4-269,-6-48-405,-3 4 0,0-3-855,4-16 1,2 1 629,0 15 0,1 2 0,15-19 0,6 32 0</inkml:trace>
  <inkml:trace contextRef="#ctx0" brushRef="#br0" timeOffset="223448">29615 14302 7533,'6'-35'959,"0"0"1,0 6-1,-5 3-329,-18 1-360,-16 20-360,8 13 0,-1 7-180,-1 8 0,5 4-315,4 4 1,9 3-136,15 7 0,11-2 720,2-14 0,4-4 0,8 2 0,2-6 0,-7-10 0,1-1 0</inkml:trace>
  <inkml:trace contextRef="#ctx0" brushRef="#br0" timeOffset="223665">29813 13956 7533,'-7'-33'404,"0"0"1,-4-9-315,22 60-45,-6 12 0,-2 8-285,2-7 0,-1 4 1,0 0-829,0 8 1,0 2 0,-1-2 1067,-1-5 0,1-2 0,-1-1 0,1 10 0,1-5 0,-2-13 0,1 0 0</inkml:trace>
  <inkml:trace contextRef="#ctx0" brushRef="#br0" timeOffset="224014">30073 14352 7892,'-12'-18'540,"5"10"270,2 3 179,27 11-899,5 1 0,23-7-225,-24-9 0,-3-5 225,11-19-90,-21 5 0,-9 1 180,-21-2 0,-22 29-135,19 19 0,5 7-90,3 6 0,12 1 45,25-5 0,15-1 0,-2-3 0,-1-2 0,2-3 0,-2-9 0,-1 0 0,1 0 0,-1 0 0</inkml:trace>
  <inkml:trace contextRef="#ctx0" brushRef="#br0" timeOffset="224915">28586 16124 7533,'-5'-41'0,"3"18"270,2-17 89,-15 26 91,-22-4-180,-1 15 0,-5 5-45,-4 6 0,3 8-181,5 8 1,13 8-270,27 8 1,14 3 164,3-13 0,6-1 0,3 0-150,2-5 1,3 0-1,2 0 1,-5 0 119,3 3 0,-4 0 0,-8 2 90,-8 10 0,-16-3 0,-25-7 0,-15-8-90,4-9 0,-5-4 0,2-5-298,-8-3 1,4-5-1,9 0 1,8-4 0,12-15-1</inkml:trace>
  <inkml:trace contextRef="#ctx0" brushRef="#br0" timeOffset="225965">28698 16310 7533,'9'-25'1574,"0"0"0,16-7-1484,6 49-225,-16 6 0,-4 6 0,0 8 0,-4 3-225,-3 4 1,-2-3 89,-2-13 0,0-3 0,0 11 270,5-53 0,13-28-90,-6 13 0,2-1-45,8-1 0,4 6 405,14 2 0,2 49-180,-25 2 0,-3 4 0,-4 6 0,-1 0 180,3 9-180,-1-33-450,2-47 90,6-5 45,-4 13 0,0 1 225,12-5 270,3 42-270,-5 24-315,-9 0 0,3 1-90,7-4 1,4-4-316,8-4 1,5-9 719,4-14 0,1-11 149,-15 0 1,-1-5 0,-3-2 570,6-15 0,-7-4 134,-7-1 1,-12 1-136,-27-8-764,-4 32 0,-6 8 225,-8 10 0,1 9-495,4 6 0,4 4 360,5 1 0,9 1 225,29 18-270,24-19 45,-9-25 0,1-6 0,-2-2 0,-3-5-45,-7-5 0,-3-1-270,1-1 180,-12 20-629,5 26-91,19 13 135,-4-23 1,4-6 314,6-13 0,-1-11 405,-6-12 0,-6-11 315,-7 1 0,-4-5 0,-5-1-134,-7 0 0,-6-2 1,1 2 102,0 6 1,0 1 0,-1 4-195,-3-3 0,-1 15-225,-1 48 0,11 6 0,5 7-300,0-3 0,1 4 1,1 0-35,1 3 1,0 1 0,3-2 3,3-7 0,3-1 1,0-3 283,-1 3 0,2-7 0,18-8 1,-18-29-1</inkml:trace>
  <inkml:trace contextRef="#ctx0" brushRef="#br0" timeOffset="226148">30098 16323 7533,'0'-40'224,"0"0"1,0 0 0,5-10 0,1 6 225,3 0 90,3 51-406,-7 22 1,-5 10-225,1-7 0,-2 2 1,1 2-501,2 6 0,0 3 1,0-2 589,0-3 0,0-2 0,1-1 0,3 8 0,0-3 0,0-13 0,1 1 0</inkml:trace>
  <inkml:trace contextRef="#ctx0" brushRef="#br0" timeOffset="226632">31114 16497 7533,'8'24'18,"1"0"0,6 16 0,15-3 0,-5-14 0</inkml:trace>
  <inkml:trace contextRef="#ctx0" brushRef="#br0" timeOffset="226781">31114 16236 7533,'-7'-34'854,"0"-1"1,2-5-2205,17 30 1350,-3 19 0,13 20 0,-9-10 0</inkml:trace>
  <inkml:trace contextRef="#ctx0" brushRef="#br0" timeOffset="227248">30780 16397 7533,'0'-38'3148,"6"7"-2608,-5 19-900,5 23 180,-17 15-90,4-2 0,0 2-90,-12 19 360,17 4-495,22-31 1,7-5 494,3-2 0,2-2 0,8 0 0,1-2 0,-8-3 0,0-1 0</inkml:trace>
  <inkml:trace contextRef="#ctx0" brushRef="#br0" timeOffset="227781">31313 16397 7803,'19'-19'3276,"-1"7"-2505,0 17-771,7 31-450,-10-11 1,1 2 44,1 5 0,-2 0 135,-5-3 1,-1-3 808,2-6-89,-22-32-135,6-10 0,2-7-360,-4-10 0,2-3-585,5 3 0,5 1 630,8 5 0,4 4 0,12-2 0,13 20 0</inkml:trace>
  <inkml:trace contextRef="#ctx0" brushRef="#br0" timeOffset="227998">31945 16336 7533,'-12'-34'0,"-1"5"0</inkml:trace>
  <inkml:trace contextRef="#ctx0" brushRef="#br0" timeOffset="228265">31858 16286 7533,'-30'-6'1169,"9"0"-359,-2-7-91,11 6-269,-1-4-900,-5 10 360,-1 17 0,-6 23 45,17-6 0,8 3-450,10 3 1,9-2-406,10-3 1,7-5 687,2-7 0,2-7 0,-5-7 0,-2-5 0,8-10 0</inkml:trace>
  <inkml:trace contextRef="#ctx0" brushRef="#br0" timeOffset="228481">31982 16187 7533,'-5'-41'239,"-1"0"1,4 3 0,2 1 210,-1-3 0,2 3 269,7-3-179,10 69-450,-13 2 0,-3 6-210,0-1 0,0 2 0,-1 1-533,-1 6 0,-1 1 1,2 1 652,4 2 0,1-1 0,0-2 0,-2 5 0,1-4 0,7-6 0,0-1 0</inkml:trace>
  <inkml:trace contextRef="#ctx0" brushRef="#br0" timeOffset="228831">32255 16459 7263,'-1'26'2249,"13"-8"-2699,26-12 225,-6-14 0,3-6 135,-1-3 0,-2-5 135,3-5 0,-13-3 315,-37-16-90,-13 37 0,-5 11 44,-12 14 1,4 12-270,10 13 0,17 6-373,22-14 0,10 0 0,4-2 1,1-2-1,3-2 0,4-2 1,12-5-1,0-1 0,1 1 1</inkml:trace>
  <inkml:trace contextRef="#ctx0" brushRef="#br1" timeOffset="235765">24953 14972 13694,'-27'-26'-2402,"0"8"2355,25 12-408,19 6 366,32 0 14,-7 0 1,4 0-92,-8 1 1,2 2-1,1-1-160,-1 0 1,1 0 0,-3 1 222,9 2 1,-4 2-1,-13-1 1,-6 1 0,-8 5-1</inkml:trace>
  <inkml:trace contextRef="#ctx0" brushRef="#br1" timeOffset="236031">25164 14836 7767,'0'-25'437,"6"-5"439,6 14-58,18 16-810,-5 13 0,0 6-234,4 8 0,0 2 44,0 0 0,-2 1-135,-6-3 0,-10 0 315,-22 4 1,-11-2 0,1-7-1,-4-3 1,-5-1 0,0 0-1,-1 0 1</inkml:trace>
  <inkml:trace contextRef="#ctx0" brushRef="#br1" timeOffset="236897">27346 15047 10787,'23'-24'-1282,"-2"3"1426,15-4 927,-21 13-930,-4 6 90,-40 12-73,3-3 1,-4 1-336,-10 5 1,-3 0 59,10-4 0,0-1 0,0 1 22,-15 4 1,2 0 3,6-6 0,4 0-44,-8 3-160,27-6 12,30 0 181,1 0-174,4 0 788,-6 0-269,-5-6-135,-2-6-46,-5-13-122,0-1-159,0 1 0,6 13-325,-5 17 348,10 15-69,-4 17 12,0 1 246,-1 11 0,-17-22 1,-3 2-1</inkml:trace>
  <inkml:trace contextRef="#ctx0" brushRef="#br1" timeOffset="250314">24495 16497 12217,'-13'-13'-1168,"13"6"673,35 1 863,2 6 0,6 0-296,2 0 1,4 0 0,4 0-518,-12 0 0,3 0 0,1 0 0,1 0 0,1 0 469,0 0 1,0 0 0,2 0 0,0 0 0,2 0 0,0 0-235,-3 1 1,1-1-1,0 0 1,2 0 0,-1 0-1,1 0 1,-1-1 209,-5 1 1,0 0 0,0-1 0,1 0 0,-1 0 0,1 1 0,-1-1 0,1 0 69,0 0 1,0 0 0,1 1-1,0-1 1,0 0 0,-1 0 0,0 0-1,-1 0-25,4 0 1,-1 0 0,0 0 0,-1 0 0,1 0 0,-2 0 0,0 1-224,3-1 0,0 0 0,0 0 0,-2 0 0,0 0 0,-2 0 126,2 0 1,0 0 0,-3-1 0,-1 1 0,-2 0 44,9 1 1,-4 0 0,-4-1-119,-1-3 1,-9 2 1104,-16 8-1304,-41-5 2452,-8 5-2111,2-12 1325,7-6-1508,23-7-464,8 0 479,18 1 309,-5 11 197,4 1-92,-12 12-127,0 1-529,1 11 319,-6-5 1,-2 11-1,-5-5 1</inkml:trace>
  <inkml:trace contextRef="#ctx0" brushRef="#br0" timeOffset="261767">16549 3061 7533,'-7'-48'287,"1"-1"1,-1 0 0,-1 1 0,1 0 0,5 7-198,8 10 0,5 4-180,1-3 0,7 4-180,21 3 0,10 8 120,-7 9 0,3 4 0,2 4-213,-6 1 1,2 4-1,0 1 1,-2 4 204,0 1 1,-1 2 0,-3 3-1,-6 5 158,-2 8 0,-6 6 0,-13 1 210,-17 1 0,-14 2 0,-5-2 37,-3-7 0,-7-2 1,-2-1-1,1-1-135,0-3 1,-1-2 0,2 0-1,5 0 153,-9 9 1,21-3-326,34-12 0,19-3 0,5-3-105,-3-4 0,6-3 0,4-1 0,2-2 1,2 1-1,-1 0 35,-5 1 0,1-1 0,1 1 0,1-1 0,0 1 0,1-1 0,-1 0 1,-2-1-1,-1 0 0,-1-1 0,0 1 0,0-1 0,0 0 0,-1-1 1,1 1-1,-1 0 0,2 0 0,1 0 0,0 0 0,-1-1 0,1 1 0,0 0 1,-1 0-1</inkml:trace>
  <inkml:trace contextRef="#ctx0" brushRef="#br0" timeOffset="262397">27445 3012 7533,'-31'-26'629,"1"0"1,-1 0 0,-2-4-1,5-1-404,4-5 0,12 0-540,22 12 0,11 4-360,10 2 1,8 4 374,-5 6 0,4 2 1,2 3-205,7 3 0,2 5 1,2 1 525,-7 0 1,0 1-1,2 2 1,0 0-113,-3 1 0,0 1 1,2 0-1,-1 2 1,-1-1 232,0 0 1,0 0 0,0 1 0,-2 0 0,-1 0 13,0 1 1,0 1-1,-4 1 1,-5 1 202,8 12 0,-19 3-46,-41 4 1,-20 1-405,6-8 0,-5 0 0,-2 1-223,8-5 1,-1 1 0,-1 1 0,2 1 154,2 0 1,0 2-1,1-1 1,-2 1-605,-3 0 0,0 0 0,-2-1 0,-1 0 762,3-3 0,-2-1 0,-1 1 0,-1-2 0,0-1 0,0-1 0,-1-1 0,-1-1 0,0 0 0,-1-1 0,4-3 0,-1 0 0,1 1 0,-1-1 0,1 0 0,-1 0 0</inkml:trace>
  <inkml:trace contextRef="#ctx0" brushRef="#br0" timeOffset="263164">7326 2714 9062,'7'44'0,"1"1"0,-1-1 0,0 0 0,1 0 0,-1 0 0,-1 4 0,-1 2 0,0-1 0,-1 1 0,-1 1 0,0 0 0,-1-5 0,0 0 0,-1 2 0,0-1 0,-1 0 0,0 0 0,0 0 0,-2-3 0,0 0 0,0 1 0,0-1 0,0 1 0,0-1 0,0 1 0</inkml:trace>
  <inkml:trace contextRef="#ctx0" brushRef="#br0" timeOffset="264181">26466 2107 7533,'-1'-41'308,"0"0"0,0 0 1,0 0-1,3 1 1,0 0-1,3 2 0,7 5-188,13-2 0,8 5 0,5 2-940,0 5 1,4 1 0,3 2 0,2 1 775,-8 6 1,2 0 0,1 1 0,2 2 0,1 1 0,0 3-259,0 2 0,0 2 0,2 1 0,1 2 0,-1 2 0,0 2 0,-1 3 173,0 1 1,1 2-1,-1 2 1,0 3-1,-2 1 1,-1 4 0,-3 2-1,-2 3 1,1 3-1,-2 3 1,-2 2-1,-4 3 1,-4 1-1,-7 1-26,-6 4 1,-5 3 0,-4 2 0,-5 2 0,-3 0 0,-4-1 0,-3-1 101,-3-4 1,-4 0-1,-4 1 1,-2-1-1,-3-1 1,-1 0-1,-1-2 1,0-1-1,0-2 1,-1-1-1,-1-1 1,-1-1 0,-1-1-1,-1-1 1,-1-1-1,0-2 1,-3-4-1,0-1 1,-1 0-1,1 0 1,0 0-1,0 0 1,0 0-1,-1 0 1</inkml:trace>
  <inkml:trace contextRef="#ctx0" brushRef="#br1" timeOffset="270697">4264 16856 21591,'9'-40'-1093,"-1"0"1,-1 14 0,1 4-280,11-1 2309,-19 42 0,-5 15-1306,1 1 0,-2 5 0,1 4-451,-1 0 1,-1 3 0,0 3 0,2 1 594,2-9 0,2 2 0,-1 0 0,2 1 0,-1 1 0,1-1 49,0 1 0,0 1 0,1 0 1,0 0-1,-1-1 0,-1 1-80,0-1 0,-1 0 0,0 1 1,-1-1-1,0-1 0,-1-1 254,0 3 0,-1-1 1,0 0-1,-1-3 0,-1-3 1,-4 6-1,0-4 0,-2-2 1,-4 6-1,0 0 0</inkml:trace>
  <inkml:trace contextRef="#ctx0" brushRef="#br1" timeOffset="271114">2963 18046 22811,'-11'-47'-3277,"42"13"3090,-2 30 1,8 8 0,3 1 363,4-1 0,4 0 1,3 1-1,2 1-724,-10 0 1,1 0 0,2 1 0,2-1 0,0 1 0,2-1 438,-4-2 1,0 1-1,2-1 1,0 0 0,2 0-1,0 0 1,1 0 0,0 0-27,-8-1 0,1 0 0,0 0 0,1 0 0,0 0 1,1 0-1,0 0 0,1-1 0,0 1 0,0-1 0,0 0 154,-2 0 0,0-1 0,0 1 1,1-1-1,0 0 0,0 0 1,0-1-1,1 1 0,0 0 0,1 0 1,-1-1-1,1 1 0,0-1-65,0 1 1,0 0-1,1-1 1,0 1 0,0-1-1,1 1 1,0-1 0,0 0-1,0 1 1,0-1-1,1 0 1,-1 1 0,1-1-1,-1 0 152,-3 0 0,0 0 0,-1 0 0,1 0 0,1 0 1,-1 0-1,0 0 0,1 0 0,-1 0 0,1 0 1,0 0-1,-1 0 0,1 0 0,0 0 0,-1 0 1,1 0-210,0 0 1,0 1 0,1-1-1,-1 0 1,0 0 0,1 1-1,-1-1 1,1 0 0,-1 1 0,1-1-1,-1 1 1,0-1 0,1 0-1,-1 1 1,0-1 0,0 1 102,2-1 1,0 0 0,1 0-1,-1 1 1,0-1 0,1 0 0,-1 1-1,0-1 1,0 0 0,-1 1-1,1-1 1,-1 1 0,0-1 0,0 1-1,-1 0-32,1 0 0,0 1 0,0-1 0,-1 1 1,1-1-1,-1 1 0,0 0 0,0 0 0,-1 0 1,0-1-1,-2 1 0,1 0 0,-2 0 0,-1 0 33,7 0 1,-2 0 0,0-1 0,-1 1-1,0 0 1,-2 0 0,-1 0 0,0 0 0,-1 1-1,-2-1 1,8 1 0,-1 1 0,-2-1 0,-1 1-1,-1 0 1,-4-1 0,-2 1 0,12 2 0,-1 0-1,1 0 1</inkml:trace>
  <inkml:trace contextRef="#ctx0" brushRef="#br1" timeOffset="272370">6211 18083 24453,'12'-43'-3277,"11"10"2028,-13 25 1453,7 51-382,-19-13 0,-6 5 1,1 0-1,3 13 0,-2-1 1,-1-11-1,-1-1 0,0 1 1</inkml:trace>
  <inkml:trace contextRef="#ctx0" brushRef="#br1" timeOffset="272797">5963 18740 20563,'5'-32'-3277,"2"8"2446,11 11 2191,1 8-380,0 27-2845,-6 22 779,-9-8 0,-3 3 992,0-3 1,-2 0 0,-1-2-1,-1-2 1,-4 11 0</inkml:trace>
  <inkml:trace contextRef="#ctx0" brushRef="#br1" timeOffset="272997">6198 18913 20563,'18'-41'-2737,"1"-4"2398,-6 16 0,-1 1-183,2-10 36,3 20 485,-11 41-820,5 1 1,2 3 233,-3 10 1,1 2 315,1-6 0,0-1 0,-2-4 0,-2-3 1,5 6-1</inkml:trace>
  <inkml:trace contextRef="#ctx0" brushRef="#br1" timeOffset="273214">5950 18715 23548,'-23'-22'-882,"-1"0"1,-5-9-2135,58 13 3737,1 15 0,4 6-722,-3-1 1,0 2 0,5 4 0,-2 2 0,3 10 0</inkml:trace>
  <inkml:trace contextRef="#ctx0" brushRef="#br1" timeOffset="274347">4091 17946 21186,'0'-24'-3277,"0"5"0,-6 1 367,5 5 2160,-5 6 1091,6 2 0,0 10 0,0 2 0</inkml:trace>
  <inkml:trace contextRef="#ctx0" brushRef="#br1" timeOffset="275881">4215 18095 21820,'42'-12'-319,"-13"6"1,3 0-51,10-1 0,3 1-328,-6 2 0,2 0 0,3 0 583,-4 2 0,1 0 1,1 0-1,2 1-195,-5 0 0,2 0 0,0-1 0,0 1 0,2 1 279,2-1 0,1 1 0,0 0 1,1 1-1,0-1 14,-5 0 1,-1-1 0,2 1 0,-1 0 0,1 0 0,-1 1-175,1 0 1,-1 0-1,1 1 1,-1 0 0,1 0-1,-1 1 114,7-1 0,0 1 1,0-1-1,-1 1 1,1 0 15,0 1 1,1 0 0,-1 0-1,0 0 1,-1-1 9,-3 1 1,-1 0-1,-1 0 1,1 0 0,-1-1-138,1-1 1,-1-1-1,1 0 0,-1 0 1,0 0 171,-2 1 0,0-1 0,0 1 0,0-1 0,-1-1 12,6 0 1,0-1-1,-1-1 1,-1-1 50,-1 0 1,0-1-1,-2-1 1,-1-1 338,4-1 0,-3-1 0,-1-3-169,-5-1 1,-2-2-1,-3-3 646,3-6 1,-4-3-865,-6-1 0,-4-2-234,-7-9 0,-4-3-129,1 0 0,-2-1-26,-4 9 1,-1-2-1,0-1 148,3-4 0,2-1 0,-1-1-126,0-4 1,0-2-1,1-1-66,1 8 1,1-1 0,1-1 0,-1 1 349,0 0 1,1 0 0,-1 1 0,2 2 0,1-3 0,1 1-1,0 3 1,-1 7 0,0 0 0,0-1 0</inkml:trace>
  <inkml:trace contextRef="#ctx0" brushRef="#br1" timeOffset="276331">8107 15889 19071,'7'30'-3277,"-1"13"1638,-8-11 1,-2 4 1175,-1 6 1,-2 4 177,1-9 0,-1 3 0,0 0 289,-1 4 0,0 2 1,0 0-15,2-9 0,1 1 0,0 0 1,1 0 32,0 0 0,0 1 0,2 0 1,0 0-305,2 11 0,2 0 0,1-1 358,2-3 1,1-1 0,3 0-122,2-1 0,1-1 1,2 0-159,0 0 0,0 0 0,2 0-47,1-1 0,2 0 0,0-1-25,0 1 1,0-1 0,0 0-82,-2-1 0,0-1 0,0-1 64,-1-5 1,1-1-1,-2-2 264,1 7 0,0-5 0,-2-9 0,2-4 0,9-2 0</inkml:trace>
  <inkml:trace contextRef="#ctx0" brushRef="#br1" timeOffset="277047">7958 16149 26304,'27'-38'-2865,"-4"2"2197,-11 11-83,-5 1-341,-7 4-425,-7 8-130,-5 6 1718,5 12 99,-9 6 464,2 8-476,-3-4 1,-2 3 122,-8 12 0,-1 5-40,2 1 0,1 6 0,0 5-569,10-14 1,0 3-1,1 2 1,1 2 0,0 2-1,0 1 383,2-2 0,1 2 0,0 2 0,1 0 1,0 2-1,0 1 0,1-1 0,0 1-393,1-3 0,1 1 0,0 0 0,0 1 0,1 0 1,0 1-1,0-1 0,0 0 0,0-1 136,0-1 0,0 1 0,1 1 0,-1-1 0,0-1 0,1 0 0,-1-1 0,1-2 0,0-2-95,-1 5 1,1-1-1,1-3 1,-2 0 0,1-3-1,-1-3 1,-4 18-1,-1-4 1,-2-12 0,-12 0-1</inkml:trace>
  <inkml:trace contextRef="#ctx0" brushRef="#br1" timeOffset="277647">7958 16273 23210,'27'42'-1639,"-14"-9"1,-3 7 545,-5-1 1,-2 5 0,1 2 272,1-2 1,1 1 0,0 1 0,1 1-1,0 2 1,0 1 0,1 0 0,2-2 679,-1-3 0,2-1 0,0-1 0,2 0-29,0-1 1,0 1-1,2-2 1,-1 0-36,3 6 0,0-2 1,0 2-273,-5-10 0,-1 1 0,2 0 0,0-1 449,3-1 1,1 0 0,1-1 0,2 0 26,-1-3 1,2 0-1,1-2 1,4-1-2,6 1 0,4-3 0,3-2 0,1 0 78,-1-5 0,2 0 0,2-1 0,-2-2 1,-1-1-1,-2-1 0,-2-2 0,-1 0 1,2-2-1,2-1 0,-1 0 0,1 0 1,0 0-1</inkml:trace>
  <inkml:trace contextRef="#ctx0" brushRef="#br0" timeOffset="281014">8020 16001 7173,'-7'-14'90,"2"31"-90,5 28 0,0-19 0,0 1 0,0 3 0,0 0 0</inkml:trace>
  <inkml:trace contextRef="#ctx0" brushRef="#br0" timeOffset="281164">7946 16571 7533,'-28'5'-1080,"6"35"1080,22 3 0,3-10 0,0 1 0,0-6 0,1-1 0</inkml:trace>
  <inkml:trace contextRef="#ctx0" brushRef="#br0" timeOffset="281313">7872 17104 7533,'-43'0'899,"10"17"-1888,8 20 989,27 1 0,7 4 0,-2-10 0,2-1 0,9 7 0,0 0 0</inkml:trace>
  <inkml:trace contextRef="#ctx0" brushRef="#br0" timeOffset="281447">7921 17538 7533,'-36'0'719,"20"0"-1888,-1 22 1169,35 22 0,-3-2 0,-3-15 0,0-1 0</inkml:trace>
  <inkml:trace contextRef="#ctx0" brushRef="#br0" timeOffset="281581">7934 17909 7533,'-19'18'359,"0"0"1,4 5 0,4 4-855,4 6 1,7 3-46,10 2 0,5-1 540,-2-9 0,3-3 0,4-1 0,1-3 0,4-2 0</inkml:trace>
  <inkml:trace contextRef="#ctx0" brushRef="#br1" timeOffset="292947">7909 18393 9535,'0'-14'-454,"0"3"1,0 11-1</inkml:trace>
  <inkml:trace contextRef="#ctx0" brushRef="#br1" timeOffset="293097">7772 18356 11845,'-24'12'0</inkml:trace>
  <inkml:trace contextRef="#ctx0" brushRef="#br1" timeOffset="293264">7636 18405 10421,'-21'7'103,"5"-1"0</inkml:trace>
  <inkml:trace contextRef="#ctx0" brushRef="#br0" timeOffset="295247">6471 17203 6903,'42'0'0,"0"0"0,-7 2 0,2 0 0,3 0 0,-2-3 0,2-2 0,1 0 0,1 0-450,2-1 0,0 0 0,1-1 0,-1-1 450,-1-1 0,-1-1 0,-1-1 0,-3 0-30,0-2 0,-2-1 0,-10-3 617,-2-20-587,-44 23 0,-11 3 0,-15-1 0,-3 2 0,15 5 0,0 1 0,0 2 90,-14 1 0,4 3 154,16-1 1,5 1 25,5 3 180,43-2-360,-1-5 0,3 0 271,-1 2 1,0 2-631,22 8-721,-51 19 990,-2-4 0,-14-8 0,-4-2 0,-8 8 0</inkml:trace>
  <inkml:trace contextRef="#ctx0" brushRef="#br1" timeOffset="295831">8789 17129 15117,'38'-18'-778,"-18"4"734,-9-4-670,-45 11 588,4 4 1,-4 1 34,3 4 0,-3 2 1,-1 1-233,-5 0 0,-2 2 0,0 0 298,-2 1 1,-1 1-1,3 0-108,6 1 1,1 1 0,3-2 268,-9-2 0,14 0-76,27 4 194,20-10 0,11-7-168,9-2 0,3-2-16,2-2 0,-2-2-9,-9-2 1,-5 0-201,7-9 272,-41 7-839,-11 11 436,-14 7 605,16 7-735,3 17 285,11 19 0,-5-2 1,1-14-1,1 0 1</inkml:trace>
  <inkml:trace contextRef="#ctx0" brushRef="#br1" timeOffset="298603">26342 17835 23122,'0'-31'-1093,"0"0"1,5-2 0,1-1-547,0 0 1,2-1 584,1 4 1,2-1 0,-1-2 525,0-2 0,-1-2 0,-1-1 285,0-6 0,-1-1 0,-3 0-45,-5 2 1,-2 1 0,-4 3 331,-7-8 0,-5 8 0,-2 15 0,-4 9 0,-23 12 1</inkml:trace>
  <inkml:trace contextRef="#ctx0" brushRef="#br1" timeOffset="299580">24644 16596 26144,'-32'-24'-3277,"13"4"0,14 0 2457,12 4 1,5 14 0,0-3 0</inkml:trace>
  <inkml:trace contextRef="#ctx0" brushRef="#br1" timeOffset="300413">24533 16509 23301,'-38'-6'-3042,"7"0"2277,6-1-220,18-4-735,19 9 1878,26-9-118,-14 8 1,3-1 80,5-2 1,3 0-351,4-1 0,2 2 233,-6 2 1,1 0-1,3 2-355,8-2 1,2 2 0,3-1 420,-12 1 1,0 0-1,3 0 1,0 0-1,0 0-224,-2 0 0,1-1 1,1 1-1,0 0 0,0 0 1,2 0 159,-3 0 0,1 0 0,0 0 0,1 0 0,0 0 0,0 0 0,0 0-253,3 0 0,-1 0 0,1 0 0,0 0 0,1 1 1,-1-1-1,1 0 270,0 0 0,1 1 0,0-1 0,0 0 0,0 0 0,0 0 0,-1 1 3,1-1 0,-1 0 0,1 0 0,-1 0 0,0 0 0,-1 0 1,0 0 4,-3-1 0,0 1 1,0-1-1,-1 0 1,-1 0-1,0 0 0,0 1-114,9-1 0,1 1 0,-2-1 0,-2 1 1,-2 0 83,-2-1 0,-1 1 1,-3-1-1,-4 1 123,12 1 0,-11 0-330,-15 0 1043,-52-11-1072,5 5 1,-1-2 1052,-1-3 1,2-2-1006,-18-12 755,25 0-1352,18 6-551,12 6 806,-3 8 181,7 16 184,-3 14-120,0-2 0,4 3 122,8 6 1,5 0 144,-6-9 1,1 1 0,2-3 247,14 7 1,1-5 294,-10-5 0,-1-5-254,10-8-510,-50-6 305,-28 2 0,-9 3 1,4 2-1,-3 2 1,-1 0-1,0 1 1,0-1-1</inkml:trace>
  <inkml:trace contextRef="#ctx0" brushRef="#br1" timeOffset="328430">7351 18728 16806,'0'-14'-3277,"0"3"1641,0 11 3179,0 0-401,-6 0-381,5 0-346,-5-6-659,1-1-426,3-5 744,-9 5 842,4-4-1590,-5 4 369,0-5-248,5-6-583,-4 4 1036,9 2-243,-3 1 145,5 9-449,0-3 591,0 10-549,0 13 608,-6 8 417,5 17-733,-5 1 533,6 6-276,0-6 56,0-12 270,0-15-1,0-11-179,6-12 456,1-1 64,16-10-490,14 3 426,-10 7 0,3 1 74,13 0 0,5 1-204,-10 3 1,1 0 0,2-1-302,6 0 0,1-1 1,2-1 180,-8 1 0,2-1 0,-1 1 0,0-1-189,-1 2 0,-1 0 1,-1-1-1,1 0 13,1-1 1,1-1 0,-2 0-1,0 0-66,7 1 0,-2 1 1,-2 0 21,-7-3 0,-1 1 0,-3 0-89,3 3 1,-4-1-146,3-1 55,-22 5-261,-8 0 897,-5 0 874,0 0-1235,0-11-1311,11-8 143,3-18-32,5-2 520,-7 9 0,0 0-142,7-11 345,-9 16 1,-1 2-336,4-1-549,-8 11 1221,-5 13 568,-5 13-632,3 11-137,-3 2 103,5 15-235,0-2 121,0-12 0,0 1-40,0 0 0,0 1 69,0 2 0,0 0-259,0-5 0,0-1 199,0 12 788,0-14-412,0-16-165,-6-12-23,-6-9-117,-13-6 333,-18 3 186,19 10 0,-3 1 55,-13 2 0,-4 2-11,1-2 1,-3 2-330,3 1 1,-2 1 0,-1 1 285,-1 2 1,-1 1-1,-2 0-196,8-1 0,-3 0 0,1 1 0,2 0 114,-5 2 1,2 0 0,0 1-17,-2-1 0,-1 1 0,7-2-14,9-1 1,3-1-15,1 0 1,4-1-102,6-2-129,11 0-76,-4 0-290,10 0 739,-21 0-526,7 0 14,-32 0 98,7 0 16,-10 0 91,13 0-90,12 0 0,7 0-180,11 0-180,2 0 271,5 0 1078,0 0-719,0-5-1270,0 3 90,0-14 0,0-3-270,0-13 180,-6-5-857,5 5-83,-10 7 409,4 13 1439,0 12 1362,2 18-1168,5 8 78,0 6 89,5 4-364,2-5-49,0 1 761,-2-13-558,-5-19-1059,0-25 814,0-1 1,0-3 7,1-3 1,-2-1 114,-1-2 1,-1 2-158,-4-11-11,-11 31 753,-1 38 219,-1 15-561,13-13 0,2 1 157,5 22 107,12-17 351,13-10-141,1-23 762,5-23-1165,-6-5-898,-1-4 460,-4 9 407,3 27 710,2 21-708,7 4-138,-3-9 0,6-4-572,10-10 1,4-5-606,-3-1 1,4-1 0,-3 0 920,-9-1 0,-3 0 1,1-1-1,3 1 0,-1 0 1,-4 0-1,15 2 0</inkml:trace>
  <inkml:trace contextRef="#ctx0" brushRef="#br1" timeOffset="330313">7624 16955 11517,'-7'-26'-2429,"1"-3"1542,6 16 522,0-6 20,0 13 236,6-6 337,0 6 193,1-7-630,-7 1 422,-34-12-29,-7 8 0,-9 1-129,13 5 0,-3 0 0,-2 0 1,-2 1-282,3 1 1,-3 0-1,0 0 1,-1 1-1,-1 1 319,-1 1 1,0 0 0,-1 2-1,0 0 1,0 0-54,2 0 1,0 0 0,0 0-1,0 1 1,2 2-165,-7 1 0,1 1 1,0 1-1,2 2 211,5 0 0,1 0 1,0 2-1,1 0 74,2 2 1,0 0 0,1 1 0,1 1-92,-5 5 0,2 1 1,2 0 61,-5 0 1,4-1-59,7-4 0,11-1 444,20-5 252,31-23-888,0 5 1,4-2 20,6-9 0,2-4 22,-11 9 1,1 0 0,-2-2 469,9-10 1,-3-2-287,-5 3 0,-5 2-105,4-12-268,-19 15 251,-22 30-85,3 19-21,1-2 0,2 3 23,3 6 0,4 0 13,3-3 0,2-1-100,2 0 0,-4-2-44,-14-4 0,-8-1 242,-7-2 1,-7-1 0,-1 0 0,-9 3 0,-3 0 0,-2 0 0,3-2 0,0-1 0,0 1 0,0 0 0</inkml:trace>
  <inkml:trace contextRef="#ctx0" brushRef="#br0" timeOffset="338130">26851 17612 7533,'-9'-40'-70,"1"0"1,-1-1 0,1 1 0,-1 0 0,1-1-1,-1 2 1,1 0 0,0-1 0,-1-3 0,0 0 0,0-1-1,0 1 1</inkml:trace>
  <inkml:trace contextRef="#ctx0" brushRef="#br0" timeOffset="347413">1785 1314 8612,'-25'-18'-2069,"22"37"1979,10 9 0,6 6 157,-2-2 1,3 3 0,2 3-1,-1 0-492,0-1 1,0 1 0,0 0 0,1 1 0,-1 0 334,4 8 0,1 0 0,-1 0 1,-1-4-346,0 2 1,-1-3-1,-1-4 1,2 1-1,-2-9 1,-3-12-1</inkml:trace>
  <inkml:trace contextRef="#ctx0" brushRef="#br0" timeOffset="347880">1710 1227 7533,'-13'-33'299,"0"0"1,12 6 0,6 0-255,9 0 0,6 5-90,7 8 0,3 10-135,0 16 0,-3 10 45,-5 8 1,-7 5 89,-7 11 0,-9 3 224,-6-1 1,-5-2-45,-5-10 0,1-3-585,6 9 270,31-40 1,12-8 209,3 1 0,5-1 0,3 1-175,-4 0 0,2 0 1,1 3-1,-3 4 175,9 7 0,-2 7 0,-8 7 120,-8 10 0,-7 6 0,-11 4 7,-13-8 0,-8 2 1,-5 1-1,-3-1-22,-7 2 0,-5-1 0,-3-1 0,-2-2-113,-1-4 1,-3-2-1,-1-2 1,0-3-113,-8 1 0,0-4 0,6-3-675,4-1 1,8-5 764,9-14 0,49-16 0,2-1 0</inkml:trace>
  <inkml:trace contextRef="#ctx0" brushRef="#br0" timeOffset="348117">2554 1277 7533,'-25'-43'1889,"11"16"-2069,14 31 45,8 17 0,4 9-45,-1 0 0,1 5 0,2 0-813,3 3 1,2 1 0,0-2 992,-4-3 0,0-2 0,2-2 0,7 2 0,0-4 0,6 1 0</inkml:trace>
  <inkml:trace contextRef="#ctx0" brushRef="#br0" timeOffset="348467">3061 1661 7533,'-13'-39'472,"0"-1"0,4 7 0,1-2 1,2-1-623,0-7 0,2-1 0,2-1-80,0-4 0,1 0 0,2 2 110,3 5 0,1 1 0,4 4-150,7-3 0,6 11 202,3 20 1,1 13-23,4 23 0,-4 13 0,-11-8 0,-1 3 0,1 2-625,4 6 0,1 2 1,0-3 714,-5-9 0,0-3 0,2-2 0,10 10 0,1-6 0,-7-16 0,1-1 0</inkml:trace>
  <inkml:trace contextRef="#ctx0" brushRef="#br0" timeOffset="348670">2999 1500 7533,'-7'-25'-30,"0"0"0,18-8 0,12 0-120,2 9 0,6 1 0,3 0-670,-1 0 1,4-2 0,1 2 0,-2 2 683,1 1 1,-2 3 0,0-1 0,2-4 0,-1 0 0,-5 3 0,-9 6 0,0 0 0</inkml:trace>
  <inkml:trace contextRef="#ctx0" brushRef="#br0" timeOffset="348981">3979 756 7533,'13'-43'1439,"-18"5"-1439,-8 11 45,-16 20 0,-7 9 45,-1 10 0,1 6-90,-6 8 0,7 5-270,12 3 0,14 2 225,25 8 0,16-2 75,-5-17 0,5-2 0,2-1-30,6 1 0,2-1 0,-5 0-180,3 5 0,-19 1 180,-44 3 0,-17-1 0,4-5 0,-4-3 0,2-9 0,-1 1 0,1-1 0,0 0 0</inkml:trace>
  <inkml:trace contextRef="#ctx0" brushRef="#br0" timeOffset="350733">24632 1041 7533,'-26'-32'90,"19"13"-270,37 24 225,-5 9 0,2 4 15,1 2 0,1 3 0,0 2-225,0 3 1,0 1 0,1 2 224,4 4 0,2 2 0,-2-3 119,-5-5 1,-1-2 0,-1-5 227,6 2 1,-4-16 42,-12-26 0,-5-14-361,-9-1 1,-4-6 0,-1-3-476,0 2 1,0-4 0,0-1 0,1 1 160,-1-1 0,1 0 0,0 1 1,3 0-114,3 4 1,1 1 0,2 1-1,2 4-25,3-1 1,3 4 0,2 4 0,10 3-1,2 8 1,-3 14 0,0-1 0</inkml:trace>
  <inkml:trace contextRef="#ctx0" brushRef="#br0" timeOffset="351167">25697 1450 8432,'-12'-17'990,"5"-20"-1035,1 4 0,1-6-75,3 2 0,2-3 0,1-2-237,-2 5 0,0-1 0,1-1 1,2 2 356,3-12 0,3 1 0,2 4-45,4-8 0,5 10-71,5 21 0,2 13-154,2 26 0,-1 13 120,-8-4 0,-1 3 0,1 2-258,7 9 0,0 2 1,1-1 287,-1-3 0,0 0 0,-1-3-381,6 1 1,-3-4-1,-5-8 1,-6-6-1,-11-12 1</inkml:trace>
  <inkml:trace contextRef="#ctx0" brushRef="#br0" timeOffset="351917">25883 1239 7533,'-35'-2'0,"-1"-1"0,8 2 0,18-10-270,41-3 0,18-1 120,-15 3 0,1 0 0,1-4 56,2-6 0,1-3 1,0-2-1,-3 0 334,0-3 0,-3-1 0,-2-1 29,-1-3 1,-3-2 0,-5 2 120,-3-2 1,-11 7-1110,-13 16 89,-2 51 495,1-8 0,0 3 165,1 4 0,1 3 0,0-1 60,1 6 0,-1-1-45,1 0 0,1-5 315,2-2 313,11-65-808,3-8 0,2-7 15,-2 2 0,0-3 1,4-1-169,-1 8 1,4-1-1,0 1 1,-2 2 227,2-3 0,-1 2 0,0 3-30,10-15 0,-5 22-180,-13 47 225,-20 3 0,-8 3 45,-5 14 0,-4 2 270,2-9 0,-3 0 0,2-2 134,-4 5 1,2-1-315,3 0 0,9-2-90,18-7 0,10-4-225,24-8 1,9-7-106,-11 0 0,1-1 0,2-3 130,1-4 0,4-4 0,0-2 0,-2-2 200,-4 0 0,0-3 0,-2-1 0,-1-2 0,6-8 0,-1-2 0,-6-4 210,-6-1 0,-3-2 0,-8 0 644,-8-10 1,-7 3 224,-3-7-719,-10 35-720,9 54 90,-1-15 1,1 3-301,6 2 0,5 3 1,0-3 569,1 0 0,2-3 0,5 5 0,3-5 0,10-7 0</inkml:trace>
  <inkml:trace contextRef="#ctx0" brushRef="#br0" timeOffset="352335">27544 979 7533,'-13'31'389,"0"0"1,3-4 0,2-3-210,3 2 90,10-44-31,-1-15 1,0-13 0,1 1-150,-1 13 0,1 0 0,-1-3-185,0-2 0,0-5 0,0-2 0,1 2 0,2 5-55,4 1 0,1 5 0,1 0-75,1-22 0,6 14 22,9 32 0,1 14-112,-2 27 0,-5 13 165,-5-13 0,-2 1 0,1 2-238,-1-2 0,0 3 1,1-1-1,-1-2 388,2-2 0,-1-3 0,0-1 0,6 10 0,0-5 0,11 0 0</inkml:trace>
  <inkml:trace contextRef="#ctx0" brushRef="#br0" timeOffset="352866">27644 880 7533,'-42'-5'1079,"13"-8"-1259,43-11 180,19 2 0,11 1-203,-10 5 1,5 1 0,0-1 0,1 1-63,-2 0 1,1 1-1,0-1 1,-1-1 444,3-2 0,0-1 0,-1 0 0,-5 4 44,7-3 1,-4 7-50,-5 9 0,-8 9-310,-18 20 0,-8 10 105,-2-2 0,-2 4 0,0 0 60,1-2 0,-1 0 0,0-1 375,-1 15 0,-6-10 944,-11-20-1079,9-44 0,2-15-180,-3-4 0,4-5-434,6 9 1,2-4 0,2-1 0,3 5 133,3 2 0,3 2 0,4 2-60,5-6 0,5 1 1,6 10 129,8 14 1,5 9-1,-1 6 20,-4 2 0,0 6 1,0 3 119,-2 4 0,2 3 0,-1 3 0,-4-2 359,8 15 1,-5-4 899,-1-10 1,-5-12-271,-10-38-899,-23-14 0,-8-8-840,4 13 1,0-2-1,-1 1 545,1 1 1,0 0-1,1 2 1,0-7 0,5 4-1,10-9 1</inkml:trace>
  <inkml:trace contextRef="#ctx0" brushRef="#br0" timeOffset="353185">29428 384 7533,'-8'-34'689,"-1"-1"1,1 8 0,-4 3-1050,-6 5 0,-5 8 360,-5 19 0,-1 12 270,-3 8 0,5 8-151,12-1 1,4 5 0,10-2-388,10 1 0,9-1 0,8-6 268,9-9 0,8-6 0,5-3 0,-1-3-820,-2-3 1,0-3 0,1-3 0,1-2 756,3-3 1,1-3-1,-1-3 1,-5 0-1,-7-3 1,-4-1-1,-3 0 1,-1-2-1,-1 0 1</inkml:trace>
  <inkml:trace contextRef="#ctx0" brushRef="#br0" timeOffset="353933">30272 198 7083,'-25'-33'3276,"-5"10"-2954,-13 40-367,16 4 0,3 7-90,1 11 0,6 5 135,5 4 0,12-1-90,23-6 0,13-7-679,-6-13 0,6-5 0,1-4 49,10-6 0,4-5 1,-4-2 544,5 2 1,-5-4 0,-3-7 0,-8-4 0,-11-5 0</inkml:trace>
  <inkml:trace contextRef="#ctx0" brushRef="#br0" timeOffset="354246">30235 186 7533,'-18'-18'-180,"0"0"0,18-26 360,9 17 0,8 3-225,23 4 0,14 7-208,-17 6 1,5 2 0,3 1 0,0 0 0,-5 2 0,7 1 0,-3 1 0,2 1 0,1-1 0,1 0 0,-1 0 0,1 0 0</inkml:trace>
  <inkml:trace contextRef="#ctx0" brushRef="#br0" timeOffset="355263">30334 396 7533,'-9'-33'1034,"0"0"1,-5-4-1215,-4-8-270,0 27-180,-1 4 270,-22 2 135,14 13 1,-3 3 269,-10 4 0,-1 4 584,6-1 1,9 4 179,24 10-809,34-16 0,24-7 0,-1-1 0,-13 0 0,0-1 0,3-1 0,-4 0 0,1-1 0,-1 1 0,0 0 0,0-1 0</inkml:trace>
  <inkml:trace contextRef="#ctx0" brushRef="#br1" timeOffset="357129">26355 17079 22266,'26'-19'-3105,"-8"6"2739,-13 8-275,-5 10-1337,17 8 1669,3 17 46,-1-9 0,0 2 114,-2 4 1,-3 3-491,-2 0 1,-4 2-54,-3-1 0,-5 0 101,-5-5 0,-2-1-68,-7 12 1402,2-19-491,12-29-336,3-20 0,1-9-56,-5-2 0,-3-4-297,-1 1 0,-4-4 0,-1 3 391,-2 10 1,-2 2 0,0 1-128,-2-3 1,-2 0 0,2 6 110,0 2 1,0 9-5,-2 12 458,13 52-357,4 0 1,2 4 5,-1-14 1,0 2 0,0-2 103,0 0 1,0-1 0,0-2 57,2 8 1,-4-11 293,-15-21 1871,-3-48-2506,4 6 1,-1-6 0,1-2-482,5 3 1,3-1 0,-1 1 464,-2 0 1,0 0 0,4 4-49,1-4 0,6 17-183,6 33 445,-3 17 1,0 8-119,4-3 1,2 4 0,-1 0-557,-1 2 0,-1 0 0,2-3 646,2 11 1,4-11 523,10-17 439,-10-51 0,-3-20-941,-4 17 1,-1-2 0,1-1-1,1 1 1,0 0 0,0 2-1,-2 2 1,0-1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4:23:09.105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 2356 8027,'61'-68'0,"-5"8"0,-34 31 0,6 0 0,-3-9 0,7-1 0,1-5 0,5-1 0,0-3 0,5-4 0,-2 0 0,5 9 0,0-2 0,1 12 0,3 5 0,6 6 0,2 5 0,6 4 0,4 1 0,3 5 0,5-2 0,5 2 0,1 1 0,8 2 0,3-1 0,3 4 0,4-5 0,-1 5 0,4-1 0,-4 2 0,1 0 0,-7 0 0,-3 0 0,2 0 0,1 0 0,1 0 0,-1 0 0,-5 0 0,-6-4 0,4-2 0,-4-4 0,-3-8 0,-8 0 0,-6-7 0,-8 2 0,-8-5 0,-3-4 0,-3-5 0,0-4 0,3-4 0,1 0 0,3-6 0,9-1 0,0-3 0,15-3 0,-2 0 0,4 3 0,0-1 0,-3 2 0,5-4 0,-3 4 0,13-3 0,-15 11 0,17-1 0,-19 7 0,13-1 0,-12 2 0,2 1 0,-4 1 0,1 1 0,-1 2 0,8-4 0,-9 5 0,15-5 0,-5 0 0,-2 4 0,9 0 0,-4 8 0,-4 9 0,8 0 0,-15 8 0,-1 3 0,-4 4 0,-1 2 0,0 0 0,-1 2 0,0 5 0,3 6 0,-2 0 0,6 6 0,-2-2 0,1 2 0,5 0 0,-3 3 0,2 4 0,1 3 0,-3 3 0,3 1 0,5 4 0,-11-4 0,5 3 0,-8-1 0,11 10 0,-4 0 0,11 10 0,-1 3 0,-39-28 0,1 0 0,2 2 0,-1-1 0,0-1 0,1 0 0,0 1 0,1-1 0,-2 1 0,-2 0 0,0 3 0,-2-1 0,33 26 0,2 13 0,-8-9 0,2 8 0,-6-10 0,-5 2 0,-1 1 0,1 6 0,2 8 0,-29-36 0,2 0 0,3 2 0,2 0 0,5 3 0,3-1 0,4-3 0,3-2 0,2 2 0,1-3 0,1-2 0,0-1 0,-2 3 0,0 2 0,-2-1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4:25:43.219"/>
    </inkml:context>
    <inkml:brush xml:id="br0">
      <inkml:brushProperty name="width" value="0.04286" units="cm"/>
      <inkml:brushProperty name="height" value="0.04286" units="cm"/>
      <inkml:brushProperty name="color" value="#F0DB00"/>
    </inkml:brush>
  </inkml:definitions>
  <inkml:trace contextRef="#ctx0" brushRef="#br0">0 1860 8027,'20'-13'0,"-1"-1"0,1 2 0,1 3 0,21 5 0,-20 3 0,0 0 0,0 1 0,2-1 0,0-1 0,1 0 0,1-1 0,0-1 0,3-1 0,0-1 0,3-2 0,0-1 0,1-1 0,-1 0 0,-1-3 0,0-1 0,-1 0 0,-1-1 0,-1 0 0,0-2 0,-2 0 0,-1-1 0,-2-2 0,-2 0 0,0-1 0,-1-2 0,-1-1 0,-2 0 0,-1-1 0,-1-1 0,-2 3 0,-1-1 0,0-3 0,-1 0 0,6-15 0,-1-4 0,-2 4 0,0-1 0,-1 2 0,-1 0 0,2 2 0,0-1 0,1 1 0,0 0 0,-1-3 0,2-2 0,0-1 0,-8 21 0,1 1 0,0-1 0,1 1 0,0-1 0,1-1 0,1-1 0,0-1 0,1-1 0,-1 2 0,-1 1 0,0 1 0,1-1 0,-1 1 0,10-18 0,1-1 0,0 2 0,0 4 0,0-2 0,1 2 0,-1 2 0,2 1 0,-1 3 0,2 4 0,-3 3 0,1 5 0,-2 5 0,-1 4 0,-1 4 0,-1 1 0,1 3 0,0 0 0,1 2 0,1 0 0,1 0 0,1 0 0,-2 2 0,1 0 0,-2 3 0,2 2 0,-3 2 0,1 2 0,-1-2 0,-1 2 0,-2-2 0,1 0 0,-4 1 0,2-1 0,-2 2 0,1 0 0,0-1 0,-1 3 0,2 0 0,-1 1 0,2 2 0,0 0 0,-1 2 0,1 0 0,-1 1 0,0 0 0,0 3 0,-1 0 0,2 3 0,0 2 0,-1-2 0,1 3 0,0-2 0,-2-1 0,0-2 0,0-3 0,-1-1 0,2-2 0,-2 0 0,1-2 0,-2 1 0,1-2 0,-1 0 0,1 1 0,-1-1 0,1 2 0,-2 0 0,1 2 0,-1 1 0,0 1 0,2 2 0,-2-1 0,1 1 0,1 0 0,1-1 0,0 2 0,2-3 0,1 1 0,0-1 0,0 1 0,2-3 0,-4 3 0,1-2 0,0 1 0,-2-1 0,0 2 0,0-4 0,0 2 0,-1-5 0,1 2 0,-2 0 0,1-1 0,-1 1 0,1-1 0,0 1 0,0 2 0,2-1 0,2 3 0,0 1 0,2-1 0,1 1 0,-2-3 0,2-2 0,-2-3 0,1-3 0,-1-2 0,-4-3 0,1-1 0,-1-1 0,3-1 0,-1 1 0,2-1 0,-6 0 0,-1 0 0,-5-2 0,-1 0 0,-2 1 0,-4 3 0,-1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4T14:26:17.423"/>
    </inkml:context>
    <inkml:brush xml:id="br0">
      <inkml:brushProperty name="width" value="0.04286" units="cm"/>
      <inkml:brushProperty name="height" value="0.04286" units="cm"/>
      <inkml:brushProperty name="color" value="#F0DB00"/>
    </inkml:brush>
  </inkml:definitions>
  <inkml:trace contextRef="#ctx0" brushRef="#br0">0 316 8027,'7'-10'0,"-1"-2"0,-5 2 0,1 0 0,2 0 0,0 0 0,0-1 0,2-2 0,5-1 0,-3 6 0,0-2 0,4 1 0,1-1 0,1 0 0,0-1 0,-1 1 0,1 1 0,1-1 0,0 1 0,11-7 0,2 1 0,6 1 0,4 1 0,-13 6 0,1 0 0,1 1 0,1 0 0,1 0 0,0 0 0,-1 1 0,1 1 0,-2 0 0,0 0 0,21 0 0,-1 2 0,-2 1 0,-2 2 0,-1 1 0,4 3 0,-2 1 0,5 1 0,-2 1 0,0 0 0,-23-3 0,0 0 0,21 4 0,-5 1 0,-4 1 0,-4 0 0,1 3 0,-5-3 0,-12-3 0,0-1 0,10 7 0,4 0 0,-6-2 0,5 2 0,-5-1 0,0 1 0,-3-1 0,-1 0 0,-3 0 0,3 1 0,-2 0 0,0 0 0,-10-5 0,1-1 0,9 7 0,-4 1 0,4 0 0,-4-1 0,2 2 0,0-2 0,-8-6 0,0-1 0,2 1 0,-1 0 0,1-1 0,-1 1 0,8 6 0,-7-6 0,0 0 0,6 8 0,-7-8 0,0 0 0,-1 0 0,-1 0 0,3-1 0,-1 1 0,-1 0 0,0-1 0,3 1 0,0-1 0,0 1 0,0-1 0,0 1 0,1 0 0,12 7 0,-13-8 0,1 1 0,14 6 0,1 0 0,1 1 0,1-5 0,1 2 0,7-2 0,2-1 0,4-1 0,-1-2 0,3 0 0,4-1 0,1 0 0,-23-3 0,0 0 0,24 2 0,1-2 0,0 0 0,2-1 0,-26-1 0,-1 0 0,22 0 0,5 0 0,-7 0 0,3 0 0,-4-1 0,-1 0 0,-2 0 0,0 0 0,0 0 0,1 0 0,-1 0 0,-2 0 0,0 0 0,-3 0 0,-1 0 0,-2 0 0,1-1 0,-2 0 0,0 0 0,-2-1 0,1 0 0,-1 0 0,-1-1 0,-1 1 0,-3 0 0,2 0 0,-4 1 0,4 0 0,-2 0 0,1 0 0,3 1 0,-3 0 0,1 0 0,0-1 0,1 1 0,2-1 0,-1 0 0,-1-1 0,-1-1 0,-1 0 0,-1 0 0,-1-2 0,-1 1 0,-3 1 0,-1-1 0,-3 2 0,3 0 0,-1 1 0,4 1 0,1 0 0,1 0 0,3 1 0,1 0 0,3 0 0,3 2 0,3 1 0,4 1 0,1 1 0,-1 1 0,-2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10/24/25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100.png"/><Relationship Id="rId7" Type="http://schemas.openxmlformats.org/officeDocument/2006/relationships/image" Target="../media/image8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0.png"/><Relationship Id="rId7" Type="http://schemas.openxmlformats.org/officeDocument/2006/relationships/customXml" Target="../ink/ink22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70.png"/><Relationship Id="rId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customXml" Target="../ink/ink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/academic/class/15462-f09/www/lec/lec9.pdf" TargetMode="External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8.png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36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itation.cfm?id=15902" TargetMode="Externa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customXml" Target="../ink/ink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hyperlink" Target="https://dl.acm.org/citation.cfm?id=1590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3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sv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10" Type="http://schemas.openxmlformats.org/officeDocument/2006/relationships/image" Target="../media/image51.svg"/><Relationship Id="rId4" Type="http://schemas.openxmlformats.org/officeDocument/2006/relationships/image" Target="../media/image43.png"/><Relationship Id="rId9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tiff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DisneyAnimation/status/1146085535057715200" TargetMode="External"/><Relationship Id="rId5" Type="http://schemas.openxmlformats.org/officeDocument/2006/relationships/image" Target="../media/image58.tiff"/><Relationship Id="rId4" Type="http://schemas.openxmlformats.org/officeDocument/2006/relationships/image" Target="../media/image57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46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46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46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hyperlink" Target="https://jo.dreggn.org/path-tracing-in-production/2019/index.html" TargetMode="External"/><Relationship Id="rId4" Type="http://schemas.openxmlformats.org/officeDocument/2006/relationships/image" Target="../media/image46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madebyevan.com/webgl-path-tracing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Lectures 13 ,14: Path tracing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06D7E-A5B4-BB89-5B51-6A2C70A18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transport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7EA9A83-DC02-E27A-867E-B4966BAD7B9B}"/>
                  </a:ext>
                </a:extLst>
              </p14:cNvPr>
              <p14:cNvContentPartPr/>
              <p14:nvPr/>
            </p14:nvContentPartPr>
            <p14:xfrm>
              <a:off x="874080" y="213840"/>
              <a:ext cx="3356640" cy="3160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7EA9A83-DC02-E27A-867E-B4966BAD7B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880" y="197640"/>
                <a:ext cx="3389040" cy="31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41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 or incoming radiance at </a:t>
            </a:r>
            <a:r>
              <a:rPr lang="en-US" i="1" dirty="0"/>
              <a:t>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7C49CC-5346-4E48-895D-2FE6C6CD02F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CEA2-E787-DA4E-BE3C-84D95C88EFA3}"/>
              </a:ext>
            </a:extLst>
          </p:cNvPr>
          <p:cNvCxnSpPr>
            <a:cxnSpLocks/>
          </p:cNvCxnSpPr>
          <p:nvPr/>
        </p:nvCxnSpPr>
        <p:spPr>
          <a:xfrm>
            <a:off x="1312380" y="2098431"/>
            <a:ext cx="973620" cy="3516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EC8A50-BD56-3640-A77C-0392BC1815EB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FD3633-B080-FA40-A100-1145D7872265}"/>
                  </a:ext>
                </a:extLst>
              </p:cNvPr>
              <p:cNvSpPr txBox="1"/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FD3633-B080-FA40-A100-1145D7872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46219F-703B-9C4D-A630-0F191B312715}"/>
                  </a:ext>
                </a:extLst>
              </p:cNvPr>
              <p:cNvSpPr txBox="1"/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46219F-703B-9C4D-A630-0F191B312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304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irradiance at infinitesimal patch</a:t>
            </a:r>
          </a:p>
        </p:txBody>
      </p:sp>
      <p:sp>
        <p:nvSpPr>
          <p:cNvPr id="16" name="Trapezium 15">
            <a:extLst>
              <a:ext uri="{FF2B5EF4-FFF2-40B4-BE49-F238E27FC236}">
                <a16:creationId xmlns:a16="http://schemas.microsoft.com/office/drawing/2014/main" id="{3B8F5EB3-A7DB-974B-AAEB-F9F372455B1C}"/>
              </a:ext>
            </a:extLst>
          </p:cNvPr>
          <p:cNvSpPr/>
          <p:nvPr/>
        </p:nvSpPr>
        <p:spPr>
          <a:xfrm>
            <a:off x="5274279" y="3786069"/>
            <a:ext cx="1157299" cy="388997"/>
          </a:xfrm>
          <a:prstGeom prst="trapezoid">
            <a:avLst>
              <a:gd name="adj" fmla="val 66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7C49CC-5346-4E48-895D-2FE6C6CD02F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CEA2-E787-DA4E-BE3C-84D95C88EFA3}"/>
              </a:ext>
            </a:extLst>
          </p:cNvPr>
          <p:cNvCxnSpPr>
            <a:cxnSpLocks/>
          </p:cNvCxnSpPr>
          <p:nvPr/>
        </p:nvCxnSpPr>
        <p:spPr>
          <a:xfrm>
            <a:off x="2788686" y="2714266"/>
            <a:ext cx="2584650" cy="10433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EC8A50-BD56-3640-A77C-0392BC1815EB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4BE8750-E16C-0941-A4A0-B91415982E77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EC6480-D62C-9048-B66F-A205C56D2A73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B3BA9B-7F84-E840-8880-B1D24CDC451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56D376-D2E3-3642-8095-07B99B3BD121}"/>
                  </a:ext>
                </a:extLst>
              </p:cNvPr>
              <p:cNvSpPr txBox="1"/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56D376-D2E3-3642-8095-07B99B3B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blipFill>
                <a:blip r:embed="rId2"/>
                <a:stretch>
                  <a:fillRect l="-10390" r="-1948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140D7B-4412-3445-8DD6-EFA0810C04E3}"/>
                  </a:ext>
                </a:extLst>
              </p:cNvPr>
              <p:cNvSpPr txBox="1"/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140D7B-4412-3445-8DD6-EFA0810C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536B1B-D912-E64F-A551-355B7F5E4FC9}"/>
                  </a:ext>
                </a:extLst>
              </p:cNvPr>
              <p:cNvSpPr txBox="1"/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dA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536B1B-D912-E64F-A551-355B7F5E4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E230B19-B9E8-AE47-84D6-D7641C90C968}"/>
              </a:ext>
            </a:extLst>
          </p:cNvPr>
          <p:cNvSpPr txBox="1"/>
          <p:nvPr/>
        </p:nvSpPr>
        <p:spPr>
          <a:xfrm>
            <a:off x="1043791" y="2170969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radiance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6A59BC-A364-1D46-BCCB-37CEFBC89E9E}"/>
                  </a:ext>
                </a:extLst>
              </p:cNvPr>
              <p:cNvSpPr txBox="1"/>
              <p:nvPr/>
            </p:nvSpPr>
            <p:spPr>
              <a:xfrm>
                <a:off x="6639825" y="1655824"/>
                <a:ext cx="371837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  =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6A59BC-A364-1D46-BCCB-37CEFBC89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825" y="1655824"/>
                <a:ext cx="3718373" cy="738664"/>
              </a:xfrm>
              <a:prstGeom prst="rect">
                <a:avLst/>
              </a:prstGeom>
              <a:blipFill>
                <a:blip r:embed="rId5"/>
                <a:stretch>
                  <a:fillRect l="-2721" t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BB32740-6EC3-3F48-B466-BCFE4749EED3}"/>
              </a:ext>
            </a:extLst>
          </p:cNvPr>
          <p:cNvSpPr txBox="1"/>
          <p:nvPr/>
        </p:nvSpPr>
        <p:spPr>
          <a:xfrm>
            <a:off x="8422864" y="2217136"/>
            <a:ext cx="3123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differential irradiance at </a:t>
            </a:r>
            <a:r>
              <a:rPr lang="en-US" sz="2000" i="1" dirty="0"/>
              <a:t>x</a:t>
            </a:r>
            <a:r>
              <a:rPr lang="en-US" sz="2000" dirty="0"/>
              <a:t>, </a:t>
            </a:r>
          </a:p>
          <a:p>
            <a:r>
              <a:rPr lang="en-US" sz="2000" dirty="0"/>
              <a:t>due to one incident ray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3F310D-C381-7C4A-8B7B-100EA1ED94D2}"/>
                  </a:ext>
                </a:extLst>
              </p:cNvPr>
              <p:cNvSpPr txBox="1"/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3F310D-C381-7C4A-8B7B-100EA1ED9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EC24827-2D65-874E-AB2F-C240DA458EEC}"/>
              </a:ext>
            </a:extLst>
          </p:cNvPr>
          <p:cNvSpPr txBox="1"/>
          <p:nvPr/>
        </p:nvSpPr>
        <p:spPr>
          <a:xfrm>
            <a:off x="973293" y="2572767"/>
            <a:ext cx="1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 m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-2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Sr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-1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74F0F7-B9A4-634B-AC5B-65BFAF1930D6}"/>
              </a:ext>
            </a:extLst>
          </p:cNvPr>
          <p:cNvSpPr txBox="1"/>
          <p:nvPr/>
        </p:nvSpPr>
        <p:spPr>
          <a:xfrm>
            <a:off x="6506528" y="2061922"/>
            <a:ext cx="1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 m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D5BD5F-E6D7-314E-9D53-702154BF5D27}"/>
                  </a:ext>
                </a:extLst>
              </p:cNvPr>
              <p:cNvSpPr txBox="1"/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D5BD5F-E6D7-314E-9D53-702154BF5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6D0519F-D96D-7618-240D-021F86E5DE36}"/>
                  </a:ext>
                </a:extLst>
              </p14:cNvPr>
              <p14:cNvContentPartPr/>
              <p14:nvPr/>
            </p14:nvContentPartPr>
            <p14:xfrm>
              <a:off x="3079440" y="1404360"/>
              <a:ext cx="6946560" cy="3213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6D0519F-D96D-7618-240D-021F86E5DE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63240" y="1388160"/>
                <a:ext cx="6978960" cy="325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4172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ezium 2">
            <a:extLst>
              <a:ext uri="{FF2B5EF4-FFF2-40B4-BE49-F238E27FC236}">
                <a16:creationId xmlns:a16="http://schemas.microsoft.com/office/drawing/2014/main" id="{F42FE73F-2AAA-B048-ADE5-4E1D1DBEEA2F}"/>
              </a:ext>
            </a:extLst>
          </p:cNvPr>
          <p:cNvSpPr/>
          <p:nvPr/>
        </p:nvSpPr>
        <p:spPr>
          <a:xfrm>
            <a:off x="5649822" y="3875486"/>
            <a:ext cx="447396" cy="150381"/>
          </a:xfrm>
          <a:prstGeom prst="trapezoid">
            <a:avLst>
              <a:gd name="adj" fmla="val 66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2788686" y="2714266"/>
            <a:ext cx="2584650" cy="10433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268D24-A1A8-1641-A1A0-BAE0B14808F0}"/>
              </a:ext>
            </a:extLst>
          </p:cNvPr>
          <p:cNvCxnSpPr>
            <a:cxnSpLocks/>
          </p:cNvCxnSpPr>
          <p:nvPr/>
        </p:nvCxnSpPr>
        <p:spPr>
          <a:xfrm flipV="1">
            <a:off x="5879927" y="3229710"/>
            <a:ext cx="717643" cy="7067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Outgoing radiance along a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98354D-55AC-D547-9F7F-6AA6C0799DD3}"/>
                  </a:ext>
                </a:extLst>
              </p:cNvPr>
              <p:cNvSpPr txBox="1"/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98354D-55AC-D547-9F7F-6AA6C0799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blipFill>
                <a:blip r:embed="rId2"/>
                <a:stretch>
                  <a:fillRect l="-10390" r="-1948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2C047A-CACE-3745-9448-90B8D5C621E4}"/>
                  </a:ext>
                </a:extLst>
              </p:cNvPr>
              <p:cNvSpPr txBox="1"/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2C047A-CACE-3745-9448-90B8D5C62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3747160-65E2-5645-876C-4E1B48653A08}"/>
              </a:ext>
            </a:extLst>
          </p:cNvPr>
          <p:cNvSpPr txBox="1"/>
          <p:nvPr/>
        </p:nvSpPr>
        <p:spPr>
          <a:xfrm>
            <a:off x="1043791" y="2170969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radiance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444FF2-E9B7-E04F-85FC-B46274ACF89E}"/>
                  </a:ext>
                </a:extLst>
              </p:cNvPr>
              <p:cNvSpPr txBox="1"/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dA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444FF2-E9B7-E04F-85FC-B46274ACF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FD49-4A73-684D-9382-363458C71F4E}"/>
                  </a:ext>
                </a:extLst>
              </p:cNvPr>
              <p:cNvSpPr txBox="1"/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FD49-4A73-684D-9382-363458C71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E60D5E-5178-8742-8BFA-6CE949224525}"/>
                  </a:ext>
                </a:extLst>
              </p:cNvPr>
              <p:cNvSpPr txBox="1"/>
              <p:nvPr/>
            </p:nvSpPr>
            <p:spPr>
              <a:xfrm>
                <a:off x="6730457" y="2714266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E60D5E-5178-8742-8BFA-6CE94922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457" y="2714266"/>
                <a:ext cx="973005" cy="369332"/>
              </a:xfrm>
              <a:prstGeom prst="rect">
                <a:avLst/>
              </a:prstGeom>
              <a:blipFill>
                <a:blip r:embed="rId6"/>
                <a:stretch>
                  <a:fillRect l="-10256" r="-2179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4B8F63D-88F2-3F15-4A3A-DB55D48E71FC}"/>
                  </a:ext>
                </a:extLst>
              </p14:cNvPr>
              <p14:cNvContentPartPr/>
              <p14:nvPr/>
            </p14:nvContentPartPr>
            <p14:xfrm>
              <a:off x="1110600" y="3105720"/>
              <a:ext cx="10372320" cy="28119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4B8F63D-88F2-3F15-4A3A-DB55D48E71F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4400" y="3089520"/>
                <a:ext cx="10404720" cy="28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8613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F5298-ED53-7FD4-DFC9-052958EB4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ezium 2">
            <a:extLst>
              <a:ext uri="{FF2B5EF4-FFF2-40B4-BE49-F238E27FC236}">
                <a16:creationId xmlns:a16="http://schemas.microsoft.com/office/drawing/2014/main" id="{56872233-9D0E-5E16-5636-8035D068F0E9}"/>
              </a:ext>
            </a:extLst>
          </p:cNvPr>
          <p:cNvSpPr/>
          <p:nvPr/>
        </p:nvSpPr>
        <p:spPr>
          <a:xfrm>
            <a:off x="5649822" y="3875486"/>
            <a:ext cx="447396" cy="150381"/>
          </a:xfrm>
          <a:prstGeom prst="trapezoid">
            <a:avLst>
              <a:gd name="adj" fmla="val 66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081BEB-325A-3DAB-077D-96881475D8FB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1A792B-3A22-A386-CA26-DC2E19F29364}"/>
              </a:ext>
            </a:extLst>
          </p:cNvPr>
          <p:cNvCxnSpPr>
            <a:cxnSpLocks/>
          </p:cNvCxnSpPr>
          <p:nvPr/>
        </p:nvCxnSpPr>
        <p:spPr>
          <a:xfrm>
            <a:off x="943657" y="2017392"/>
            <a:ext cx="4429679" cy="17402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9796DD-C502-B2A4-99AE-88596B885E07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DC70EB8C-EB57-B4E6-72C1-C993197E7F17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A9653D-9372-7687-10B3-CCD9A75EB6DB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F5149D-7092-4F44-C19F-C871A0832CDA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3A7555-2EB2-DD64-3EF4-6CB57AC8357F}"/>
              </a:ext>
            </a:extLst>
          </p:cNvPr>
          <p:cNvCxnSpPr>
            <a:cxnSpLocks/>
          </p:cNvCxnSpPr>
          <p:nvPr/>
        </p:nvCxnSpPr>
        <p:spPr>
          <a:xfrm flipV="1">
            <a:off x="5879927" y="2208345"/>
            <a:ext cx="1827684" cy="17281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8A962CD-E9A1-6C5A-898A-13FC39AE6125}"/>
              </a:ext>
            </a:extLst>
          </p:cNvPr>
          <p:cNvSpPr txBox="1">
            <a:spLocks/>
          </p:cNvSpPr>
          <p:nvPr/>
        </p:nvSpPr>
        <p:spPr>
          <a:xfrm>
            <a:off x="996745" y="12743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Linear optics: reflected radiance ∝ irradiance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F14EFD-02A9-A202-F3A4-B3DA299BEC21}"/>
                  </a:ext>
                </a:extLst>
              </p:cNvPr>
              <p:cNvSpPr txBox="1"/>
              <p:nvPr/>
            </p:nvSpPr>
            <p:spPr>
              <a:xfrm>
                <a:off x="3723704" y="1297172"/>
                <a:ext cx="417365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dirty="0"/>
                  <a:t>d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roportional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F14EFD-02A9-A202-F3A4-B3DA299BE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704" y="1297172"/>
                <a:ext cx="4173651" cy="369332"/>
              </a:xfrm>
              <a:prstGeom prst="rect">
                <a:avLst/>
              </a:prstGeom>
              <a:blipFill>
                <a:blip r:embed="rId2"/>
                <a:stretch>
                  <a:fillRect l="-4559" t="-26667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984C0BB-D030-6B62-AA6D-1BAC2DED27A3}"/>
                  </a:ext>
                </a:extLst>
              </p14:cNvPr>
              <p14:cNvContentPartPr/>
              <p14:nvPr/>
            </p14:nvContentPartPr>
            <p14:xfrm>
              <a:off x="892440" y="1518480"/>
              <a:ext cx="701640" cy="307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984C0BB-D030-6B62-AA6D-1BAC2DED27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6240" y="1502280"/>
                <a:ext cx="734040" cy="33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0616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ezium 2">
            <a:extLst>
              <a:ext uri="{FF2B5EF4-FFF2-40B4-BE49-F238E27FC236}">
                <a16:creationId xmlns:a16="http://schemas.microsoft.com/office/drawing/2014/main" id="{F42FE73F-2AAA-B048-ADE5-4E1D1DBEEA2F}"/>
              </a:ext>
            </a:extLst>
          </p:cNvPr>
          <p:cNvSpPr/>
          <p:nvPr/>
        </p:nvSpPr>
        <p:spPr>
          <a:xfrm>
            <a:off x="5649822" y="3875486"/>
            <a:ext cx="447396" cy="150381"/>
          </a:xfrm>
          <a:prstGeom prst="trapezoid">
            <a:avLst>
              <a:gd name="adj" fmla="val 66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943657" y="2017392"/>
            <a:ext cx="4429679" cy="17402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268D24-A1A8-1641-A1A0-BAE0B14808F0}"/>
              </a:ext>
            </a:extLst>
          </p:cNvPr>
          <p:cNvCxnSpPr>
            <a:cxnSpLocks/>
          </p:cNvCxnSpPr>
          <p:nvPr/>
        </p:nvCxnSpPr>
        <p:spPr>
          <a:xfrm flipV="1">
            <a:off x="5879927" y="2208345"/>
            <a:ext cx="1827684" cy="17281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9654417B-A7E9-4E4D-94F1-6952382EDD01}"/>
              </a:ext>
            </a:extLst>
          </p:cNvPr>
          <p:cNvSpPr txBox="1">
            <a:spLocks/>
          </p:cNvSpPr>
          <p:nvPr/>
        </p:nvSpPr>
        <p:spPr>
          <a:xfrm>
            <a:off x="996745" y="12743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Linear optics: reflected radiance ∝ irradiance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/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dirty="0"/>
                  <a:t>d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blipFill>
                <a:blip r:embed="rId2"/>
                <a:stretch>
                  <a:fillRect l="-4912" t="-2333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448A75D-F60A-29EC-C6FC-7DED52DD1EA4}"/>
                  </a:ext>
                </a:extLst>
              </p14:cNvPr>
              <p14:cNvContentPartPr/>
              <p14:nvPr/>
            </p14:nvContentPartPr>
            <p14:xfrm>
              <a:off x="5149800" y="1036800"/>
              <a:ext cx="2593080" cy="1815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448A75D-F60A-29EC-C6FC-7DED52DD1E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8200" y="1015200"/>
                <a:ext cx="2630880" cy="185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131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654417B-A7E9-4E4D-94F1-6952382EDD01}"/>
              </a:ext>
            </a:extLst>
          </p:cNvPr>
          <p:cNvSpPr txBox="1">
            <a:spLocks/>
          </p:cNvSpPr>
          <p:nvPr/>
        </p:nvSpPr>
        <p:spPr>
          <a:xfrm>
            <a:off x="996745" y="12743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Constant of proportionality is a function!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/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dirty="0"/>
                  <a:t>d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blipFill>
                <a:blip r:embed="rId2"/>
                <a:stretch>
                  <a:fillRect l="-4912" t="-2333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D1C1F1C-7224-9E4B-A5E9-61075BD5ABF2}"/>
              </a:ext>
            </a:extLst>
          </p:cNvPr>
          <p:cNvSpPr txBox="1"/>
          <p:nvPr/>
        </p:nvSpPr>
        <p:spPr>
          <a:xfrm>
            <a:off x="1910780" y="3668842"/>
            <a:ext cx="77408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Constant for a given pair of incident-outgoing directions</a:t>
            </a:r>
          </a:p>
          <a:p>
            <a:endParaRPr lang="en-US" sz="2400" dirty="0"/>
          </a:p>
          <a:p>
            <a:r>
              <a:rPr lang="en-US" sz="2400" dirty="0"/>
              <a:t>Determines  appearance of opaque materials</a:t>
            </a:r>
          </a:p>
          <a:p>
            <a:endParaRPr lang="en-US" sz="2400" dirty="0"/>
          </a:p>
          <a:p>
            <a:r>
              <a:rPr lang="en-US" sz="2400" dirty="0"/>
              <a:t>Bidirectional Reflectance Distribution Function (BRDF)-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35A15D-645D-8343-BCF6-094C90034842}"/>
              </a:ext>
            </a:extLst>
          </p:cNvPr>
          <p:cNvCxnSpPr>
            <a:cxnSpLocks/>
          </p:cNvCxnSpPr>
          <p:nvPr/>
        </p:nvCxnSpPr>
        <p:spPr>
          <a:xfrm>
            <a:off x="5781206" y="1786425"/>
            <a:ext cx="0" cy="1762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501357-669F-95F9-644C-1119E68C9567}"/>
                  </a:ext>
                </a:extLst>
              </p14:cNvPr>
              <p14:cNvContentPartPr/>
              <p14:nvPr/>
            </p14:nvContentPartPr>
            <p14:xfrm>
              <a:off x="206640" y="471600"/>
              <a:ext cx="11052720" cy="5382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501357-669F-95F9-644C-1119E68C95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040" y="455400"/>
                <a:ext cx="11090520" cy="541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6384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9E580D0-DDBE-924A-8A3E-60CF1F157138}"/>
              </a:ext>
            </a:extLst>
          </p:cNvPr>
          <p:cNvSpPr/>
          <p:nvPr/>
        </p:nvSpPr>
        <p:spPr>
          <a:xfrm>
            <a:off x="5101699" y="2972877"/>
            <a:ext cx="2143854" cy="999854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73511" h="2559228">
                <a:moveTo>
                  <a:pt x="53497" y="2524503"/>
                </a:moveTo>
                <a:cubicBezTo>
                  <a:pt x="-108548" y="2262143"/>
                  <a:pt x="119088" y="1791439"/>
                  <a:pt x="447037" y="1586953"/>
                </a:cubicBezTo>
                <a:cubicBezTo>
                  <a:pt x="774986" y="1382467"/>
                  <a:pt x="1318996" y="1561875"/>
                  <a:pt x="2021193" y="1297587"/>
                </a:cubicBezTo>
                <a:cubicBezTo>
                  <a:pt x="2723390" y="1033299"/>
                  <a:pt x="4482743" y="-41218"/>
                  <a:pt x="4660222" y="1222"/>
                </a:cubicBezTo>
                <a:cubicBezTo>
                  <a:pt x="4837701" y="43662"/>
                  <a:pt x="3180591" y="1374750"/>
                  <a:pt x="3086065" y="1552228"/>
                </a:cubicBezTo>
                <a:cubicBezTo>
                  <a:pt x="2991539" y="1729706"/>
                  <a:pt x="3084136" y="1729708"/>
                  <a:pt x="3120789" y="1830022"/>
                </a:cubicBezTo>
                <a:cubicBezTo>
                  <a:pt x="3157442" y="1930336"/>
                  <a:pt x="3278975" y="2032580"/>
                  <a:pt x="3305983" y="2154114"/>
                </a:cubicBezTo>
                <a:cubicBezTo>
                  <a:pt x="3332991" y="2275648"/>
                  <a:pt x="3278977" y="2536078"/>
                  <a:pt x="3282835" y="2559228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2788686" y="2714266"/>
            <a:ext cx="2584650" cy="10433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BRDF slice per incident direction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A74E55-3714-7344-AA49-29A15F406565}"/>
              </a:ext>
            </a:extLst>
          </p:cNvPr>
          <p:cNvSpPr txBox="1"/>
          <p:nvPr/>
        </p:nvSpPr>
        <p:spPr>
          <a:xfrm>
            <a:off x="7245553" y="2855814"/>
            <a:ext cx="343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light along</a:t>
            </a:r>
          </a:p>
          <a:p>
            <a:r>
              <a:rPr lang="en-US" dirty="0"/>
              <a:t>direction of specular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BFA655-861E-E74D-A832-96F822CF75A1}"/>
                  </a:ext>
                </a:extLst>
              </p:cNvPr>
              <p:cNvSpPr/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BFA655-861E-E74D-A832-96F822CF7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03DCC3-B46E-D543-98E5-194AB1DA24C5}"/>
                  </a:ext>
                </a:extLst>
              </p:cNvPr>
              <p:cNvSpPr txBox="1"/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03DCC3-B46E-D543-98E5-194AB1DA2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9A0EC2-8441-E5B1-196B-FA203BCF9EFC}"/>
                  </a:ext>
                </a:extLst>
              </p14:cNvPr>
              <p14:cNvContentPartPr/>
              <p14:nvPr/>
            </p14:nvContentPartPr>
            <p14:xfrm>
              <a:off x="1887480" y="1950120"/>
              <a:ext cx="9144720" cy="4471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9A0EC2-8441-E5B1-196B-FA203BCF9E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1280" y="1933920"/>
                <a:ext cx="9182520" cy="450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4669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38A879EE-B89E-0546-8DDB-2A7AE8A58F7E}"/>
              </a:ext>
            </a:extLst>
          </p:cNvPr>
          <p:cNvSpPr/>
          <p:nvPr/>
        </p:nvSpPr>
        <p:spPr>
          <a:xfrm>
            <a:off x="5115129" y="3212151"/>
            <a:ext cx="2600979" cy="760581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3 w 5196276"/>
              <a:gd name="connsiteY6" fmla="*/ 1662100 h 2067214"/>
              <a:gd name="connsiteX7" fmla="*/ 3282835 w 5196276"/>
              <a:gd name="connsiteY7" fmla="*/ 2067214 h 2067214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2 w 5196276"/>
              <a:gd name="connsiteY6" fmla="*/ 1834556 h 2067214"/>
              <a:gd name="connsiteX7" fmla="*/ 3282835 w 5196276"/>
              <a:gd name="connsiteY7" fmla="*/ 2067214 h 2067214"/>
              <a:gd name="connsiteX0" fmla="*/ 53497 w 5196115"/>
              <a:gd name="connsiteY0" fmla="*/ 2032489 h 2067214"/>
              <a:gd name="connsiteX1" fmla="*/ 447037 w 5196115"/>
              <a:gd name="connsiteY1" fmla="*/ 1094939 h 2067214"/>
              <a:gd name="connsiteX2" fmla="*/ 2021193 w 5196115"/>
              <a:gd name="connsiteY2" fmla="*/ 805573 h 2067214"/>
              <a:gd name="connsiteX3" fmla="*/ 5184787 w 5196115"/>
              <a:gd name="connsiteY3" fmla="*/ 1946 h 2067214"/>
              <a:gd name="connsiteX4" fmla="*/ 3086065 w 5196115"/>
              <a:gd name="connsiteY4" fmla="*/ 1060214 h 2067214"/>
              <a:gd name="connsiteX5" fmla="*/ 3299139 w 5196115"/>
              <a:gd name="connsiteY5" fmla="*/ 1572059 h 2067214"/>
              <a:gd name="connsiteX6" fmla="*/ 3305982 w 5196115"/>
              <a:gd name="connsiteY6" fmla="*/ 1834556 h 2067214"/>
              <a:gd name="connsiteX7" fmla="*/ 3282835 w 5196115"/>
              <a:gd name="connsiteY7" fmla="*/ 2067214 h 2067214"/>
              <a:gd name="connsiteX0" fmla="*/ 53497 w 5204120"/>
              <a:gd name="connsiteY0" fmla="*/ 2038647 h 2073372"/>
              <a:gd name="connsiteX1" fmla="*/ 447037 w 5204120"/>
              <a:gd name="connsiteY1" fmla="*/ 1101097 h 2073372"/>
              <a:gd name="connsiteX2" fmla="*/ 2021193 w 5204120"/>
              <a:gd name="connsiteY2" fmla="*/ 811731 h 2073372"/>
              <a:gd name="connsiteX3" fmla="*/ 5184787 w 5204120"/>
              <a:gd name="connsiteY3" fmla="*/ 8104 h 2073372"/>
              <a:gd name="connsiteX4" fmla="*/ 3348350 w 5204120"/>
              <a:gd name="connsiteY4" fmla="*/ 1362013 h 2073372"/>
              <a:gd name="connsiteX5" fmla="*/ 3299139 w 5204120"/>
              <a:gd name="connsiteY5" fmla="*/ 1578217 h 2073372"/>
              <a:gd name="connsiteX6" fmla="*/ 3305982 w 5204120"/>
              <a:gd name="connsiteY6" fmla="*/ 1840714 h 2073372"/>
              <a:gd name="connsiteX7" fmla="*/ 3282835 w 5204120"/>
              <a:gd name="connsiteY7" fmla="*/ 2073372 h 2073372"/>
              <a:gd name="connsiteX0" fmla="*/ 53497 w 5704205"/>
              <a:gd name="connsiteY0" fmla="*/ 1916695 h 1951420"/>
              <a:gd name="connsiteX1" fmla="*/ 447037 w 5704205"/>
              <a:gd name="connsiteY1" fmla="*/ 979145 h 1951420"/>
              <a:gd name="connsiteX2" fmla="*/ 2021193 w 5704205"/>
              <a:gd name="connsiteY2" fmla="*/ 689779 h 1951420"/>
              <a:gd name="connsiteX3" fmla="*/ 5688372 w 5704205"/>
              <a:gd name="connsiteY3" fmla="*/ 9335 h 1951420"/>
              <a:gd name="connsiteX4" fmla="*/ 3348350 w 5704205"/>
              <a:gd name="connsiteY4" fmla="*/ 1240061 h 1951420"/>
              <a:gd name="connsiteX5" fmla="*/ 3299139 w 5704205"/>
              <a:gd name="connsiteY5" fmla="*/ 1456265 h 1951420"/>
              <a:gd name="connsiteX6" fmla="*/ 3305982 w 5704205"/>
              <a:gd name="connsiteY6" fmla="*/ 1718762 h 1951420"/>
              <a:gd name="connsiteX7" fmla="*/ 3282835 w 5704205"/>
              <a:gd name="connsiteY7" fmla="*/ 1951420 h 1951420"/>
              <a:gd name="connsiteX0" fmla="*/ 23409 w 5674117"/>
              <a:gd name="connsiteY0" fmla="*/ 1916375 h 1951100"/>
              <a:gd name="connsiteX1" fmla="*/ 910041 w 5674117"/>
              <a:gd name="connsiteY1" fmla="*/ 831005 h 1951100"/>
              <a:gd name="connsiteX2" fmla="*/ 1991105 w 5674117"/>
              <a:gd name="connsiteY2" fmla="*/ 689459 h 1951100"/>
              <a:gd name="connsiteX3" fmla="*/ 5658284 w 5674117"/>
              <a:gd name="connsiteY3" fmla="*/ 9015 h 1951100"/>
              <a:gd name="connsiteX4" fmla="*/ 3318262 w 5674117"/>
              <a:gd name="connsiteY4" fmla="*/ 1239741 h 1951100"/>
              <a:gd name="connsiteX5" fmla="*/ 3269051 w 5674117"/>
              <a:gd name="connsiteY5" fmla="*/ 1455945 h 1951100"/>
              <a:gd name="connsiteX6" fmla="*/ 3275894 w 5674117"/>
              <a:gd name="connsiteY6" fmla="*/ 1718442 h 1951100"/>
              <a:gd name="connsiteX7" fmla="*/ 3252747 w 5674117"/>
              <a:gd name="connsiteY7" fmla="*/ 1951100 h 1951100"/>
              <a:gd name="connsiteX0" fmla="*/ 24220 w 5671222"/>
              <a:gd name="connsiteY0" fmla="*/ 1914051 h 1948776"/>
              <a:gd name="connsiteX1" fmla="*/ 910852 w 5671222"/>
              <a:gd name="connsiteY1" fmla="*/ 828681 h 1948776"/>
              <a:gd name="connsiteX2" fmla="*/ 2170270 w 5671222"/>
              <a:gd name="connsiteY2" fmla="*/ 748727 h 1948776"/>
              <a:gd name="connsiteX3" fmla="*/ 5659095 w 5671222"/>
              <a:gd name="connsiteY3" fmla="*/ 6691 h 1948776"/>
              <a:gd name="connsiteX4" fmla="*/ 3319073 w 5671222"/>
              <a:gd name="connsiteY4" fmla="*/ 1237417 h 1948776"/>
              <a:gd name="connsiteX5" fmla="*/ 3269862 w 5671222"/>
              <a:gd name="connsiteY5" fmla="*/ 1453621 h 1948776"/>
              <a:gd name="connsiteX6" fmla="*/ 3276705 w 5671222"/>
              <a:gd name="connsiteY6" fmla="*/ 1716118 h 1948776"/>
              <a:gd name="connsiteX7" fmla="*/ 3253558 w 5671222"/>
              <a:gd name="connsiteY7" fmla="*/ 1948776 h 1948776"/>
              <a:gd name="connsiteX0" fmla="*/ 24220 w 5671222"/>
              <a:gd name="connsiteY0" fmla="*/ 1912060 h 1946785"/>
              <a:gd name="connsiteX1" fmla="*/ 910852 w 5671222"/>
              <a:gd name="connsiteY1" fmla="*/ 826690 h 1946785"/>
              <a:gd name="connsiteX2" fmla="*/ 2170270 w 5671222"/>
              <a:gd name="connsiteY2" fmla="*/ 746736 h 1946785"/>
              <a:gd name="connsiteX3" fmla="*/ 5659095 w 5671222"/>
              <a:gd name="connsiteY3" fmla="*/ 4700 h 1946785"/>
              <a:gd name="connsiteX4" fmla="*/ 3319073 w 5671222"/>
              <a:gd name="connsiteY4" fmla="*/ 1235426 h 1946785"/>
              <a:gd name="connsiteX5" fmla="*/ 3269862 w 5671222"/>
              <a:gd name="connsiteY5" fmla="*/ 1451630 h 1946785"/>
              <a:gd name="connsiteX6" fmla="*/ 3276705 w 5671222"/>
              <a:gd name="connsiteY6" fmla="*/ 1714127 h 1946785"/>
              <a:gd name="connsiteX7" fmla="*/ 3253558 w 5671222"/>
              <a:gd name="connsiteY7" fmla="*/ 1946785 h 1946785"/>
              <a:gd name="connsiteX0" fmla="*/ 24220 w 5670025"/>
              <a:gd name="connsiteY0" fmla="*/ 1912060 h 1946785"/>
              <a:gd name="connsiteX1" fmla="*/ 910852 w 5670025"/>
              <a:gd name="connsiteY1" fmla="*/ 826690 h 1946785"/>
              <a:gd name="connsiteX2" fmla="*/ 2170270 w 5670025"/>
              <a:gd name="connsiteY2" fmla="*/ 746736 h 1946785"/>
              <a:gd name="connsiteX3" fmla="*/ 5659095 w 5670025"/>
              <a:gd name="connsiteY3" fmla="*/ 4700 h 1946785"/>
              <a:gd name="connsiteX4" fmla="*/ 3319073 w 5670025"/>
              <a:gd name="connsiteY4" fmla="*/ 1235426 h 1946785"/>
              <a:gd name="connsiteX5" fmla="*/ 3269862 w 5670025"/>
              <a:gd name="connsiteY5" fmla="*/ 1451630 h 1946785"/>
              <a:gd name="connsiteX6" fmla="*/ 3276705 w 5670025"/>
              <a:gd name="connsiteY6" fmla="*/ 1714127 h 1946785"/>
              <a:gd name="connsiteX7" fmla="*/ 3253558 w 5670025"/>
              <a:gd name="connsiteY7" fmla="*/ 1946785 h 194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0025" h="1946785">
                <a:moveTo>
                  <a:pt x="24220" y="1912060"/>
                </a:moveTo>
                <a:cubicBezTo>
                  <a:pt x="-137825" y="1649700"/>
                  <a:pt x="553177" y="1020911"/>
                  <a:pt x="910852" y="826690"/>
                </a:cubicBezTo>
                <a:cubicBezTo>
                  <a:pt x="1268527" y="632469"/>
                  <a:pt x="1368405" y="563456"/>
                  <a:pt x="2170270" y="746736"/>
                </a:cubicBezTo>
                <a:cubicBezTo>
                  <a:pt x="2972135" y="930016"/>
                  <a:pt x="5467628" y="-76748"/>
                  <a:pt x="5659095" y="4700"/>
                </a:cubicBezTo>
                <a:cubicBezTo>
                  <a:pt x="5850562" y="86148"/>
                  <a:pt x="3465485" y="1117457"/>
                  <a:pt x="3319073" y="1235426"/>
                </a:cubicBezTo>
                <a:cubicBezTo>
                  <a:pt x="3172661" y="1353395"/>
                  <a:pt x="3276923" y="1371847"/>
                  <a:pt x="3269862" y="1451630"/>
                </a:cubicBezTo>
                <a:cubicBezTo>
                  <a:pt x="3262801" y="1531413"/>
                  <a:pt x="3279422" y="1631601"/>
                  <a:pt x="3276705" y="1714127"/>
                </a:cubicBezTo>
                <a:cubicBezTo>
                  <a:pt x="3273988" y="1796653"/>
                  <a:pt x="3249700" y="1923635"/>
                  <a:pt x="3253558" y="1946785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FA525B9-4FA9-BA47-BECE-A8B4779E3B53}"/>
              </a:ext>
            </a:extLst>
          </p:cNvPr>
          <p:cNvSpPr/>
          <p:nvPr/>
        </p:nvSpPr>
        <p:spPr>
          <a:xfrm>
            <a:off x="5128130" y="3212151"/>
            <a:ext cx="2600979" cy="760581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3 w 5196276"/>
              <a:gd name="connsiteY6" fmla="*/ 1662100 h 2067214"/>
              <a:gd name="connsiteX7" fmla="*/ 3282835 w 5196276"/>
              <a:gd name="connsiteY7" fmla="*/ 2067214 h 2067214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2 w 5196276"/>
              <a:gd name="connsiteY6" fmla="*/ 1834556 h 2067214"/>
              <a:gd name="connsiteX7" fmla="*/ 3282835 w 5196276"/>
              <a:gd name="connsiteY7" fmla="*/ 2067214 h 2067214"/>
              <a:gd name="connsiteX0" fmla="*/ 53497 w 5196115"/>
              <a:gd name="connsiteY0" fmla="*/ 2032489 h 2067214"/>
              <a:gd name="connsiteX1" fmla="*/ 447037 w 5196115"/>
              <a:gd name="connsiteY1" fmla="*/ 1094939 h 2067214"/>
              <a:gd name="connsiteX2" fmla="*/ 2021193 w 5196115"/>
              <a:gd name="connsiteY2" fmla="*/ 805573 h 2067214"/>
              <a:gd name="connsiteX3" fmla="*/ 5184787 w 5196115"/>
              <a:gd name="connsiteY3" fmla="*/ 1946 h 2067214"/>
              <a:gd name="connsiteX4" fmla="*/ 3086065 w 5196115"/>
              <a:gd name="connsiteY4" fmla="*/ 1060214 h 2067214"/>
              <a:gd name="connsiteX5" fmla="*/ 3299139 w 5196115"/>
              <a:gd name="connsiteY5" fmla="*/ 1572059 h 2067214"/>
              <a:gd name="connsiteX6" fmla="*/ 3305982 w 5196115"/>
              <a:gd name="connsiteY6" fmla="*/ 1834556 h 2067214"/>
              <a:gd name="connsiteX7" fmla="*/ 3282835 w 5196115"/>
              <a:gd name="connsiteY7" fmla="*/ 2067214 h 2067214"/>
              <a:gd name="connsiteX0" fmla="*/ 53497 w 5204120"/>
              <a:gd name="connsiteY0" fmla="*/ 2038647 h 2073372"/>
              <a:gd name="connsiteX1" fmla="*/ 447037 w 5204120"/>
              <a:gd name="connsiteY1" fmla="*/ 1101097 h 2073372"/>
              <a:gd name="connsiteX2" fmla="*/ 2021193 w 5204120"/>
              <a:gd name="connsiteY2" fmla="*/ 811731 h 2073372"/>
              <a:gd name="connsiteX3" fmla="*/ 5184787 w 5204120"/>
              <a:gd name="connsiteY3" fmla="*/ 8104 h 2073372"/>
              <a:gd name="connsiteX4" fmla="*/ 3348350 w 5204120"/>
              <a:gd name="connsiteY4" fmla="*/ 1362013 h 2073372"/>
              <a:gd name="connsiteX5" fmla="*/ 3299139 w 5204120"/>
              <a:gd name="connsiteY5" fmla="*/ 1578217 h 2073372"/>
              <a:gd name="connsiteX6" fmla="*/ 3305982 w 5204120"/>
              <a:gd name="connsiteY6" fmla="*/ 1840714 h 2073372"/>
              <a:gd name="connsiteX7" fmla="*/ 3282835 w 5204120"/>
              <a:gd name="connsiteY7" fmla="*/ 2073372 h 2073372"/>
              <a:gd name="connsiteX0" fmla="*/ 53497 w 5704205"/>
              <a:gd name="connsiteY0" fmla="*/ 1916695 h 1951420"/>
              <a:gd name="connsiteX1" fmla="*/ 447037 w 5704205"/>
              <a:gd name="connsiteY1" fmla="*/ 979145 h 1951420"/>
              <a:gd name="connsiteX2" fmla="*/ 2021193 w 5704205"/>
              <a:gd name="connsiteY2" fmla="*/ 689779 h 1951420"/>
              <a:gd name="connsiteX3" fmla="*/ 5688372 w 5704205"/>
              <a:gd name="connsiteY3" fmla="*/ 9335 h 1951420"/>
              <a:gd name="connsiteX4" fmla="*/ 3348350 w 5704205"/>
              <a:gd name="connsiteY4" fmla="*/ 1240061 h 1951420"/>
              <a:gd name="connsiteX5" fmla="*/ 3299139 w 5704205"/>
              <a:gd name="connsiteY5" fmla="*/ 1456265 h 1951420"/>
              <a:gd name="connsiteX6" fmla="*/ 3305982 w 5704205"/>
              <a:gd name="connsiteY6" fmla="*/ 1718762 h 1951420"/>
              <a:gd name="connsiteX7" fmla="*/ 3282835 w 5704205"/>
              <a:gd name="connsiteY7" fmla="*/ 1951420 h 1951420"/>
              <a:gd name="connsiteX0" fmla="*/ 23409 w 5674117"/>
              <a:gd name="connsiteY0" fmla="*/ 1916375 h 1951100"/>
              <a:gd name="connsiteX1" fmla="*/ 910041 w 5674117"/>
              <a:gd name="connsiteY1" fmla="*/ 831005 h 1951100"/>
              <a:gd name="connsiteX2" fmla="*/ 1991105 w 5674117"/>
              <a:gd name="connsiteY2" fmla="*/ 689459 h 1951100"/>
              <a:gd name="connsiteX3" fmla="*/ 5658284 w 5674117"/>
              <a:gd name="connsiteY3" fmla="*/ 9015 h 1951100"/>
              <a:gd name="connsiteX4" fmla="*/ 3318262 w 5674117"/>
              <a:gd name="connsiteY4" fmla="*/ 1239741 h 1951100"/>
              <a:gd name="connsiteX5" fmla="*/ 3269051 w 5674117"/>
              <a:gd name="connsiteY5" fmla="*/ 1455945 h 1951100"/>
              <a:gd name="connsiteX6" fmla="*/ 3275894 w 5674117"/>
              <a:gd name="connsiteY6" fmla="*/ 1718442 h 1951100"/>
              <a:gd name="connsiteX7" fmla="*/ 3252747 w 5674117"/>
              <a:gd name="connsiteY7" fmla="*/ 1951100 h 1951100"/>
              <a:gd name="connsiteX0" fmla="*/ 24220 w 5671222"/>
              <a:gd name="connsiteY0" fmla="*/ 1914051 h 1948776"/>
              <a:gd name="connsiteX1" fmla="*/ 910852 w 5671222"/>
              <a:gd name="connsiteY1" fmla="*/ 828681 h 1948776"/>
              <a:gd name="connsiteX2" fmla="*/ 2170270 w 5671222"/>
              <a:gd name="connsiteY2" fmla="*/ 748727 h 1948776"/>
              <a:gd name="connsiteX3" fmla="*/ 5659095 w 5671222"/>
              <a:gd name="connsiteY3" fmla="*/ 6691 h 1948776"/>
              <a:gd name="connsiteX4" fmla="*/ 3319073 w 5671222"/>
              <a:gd name="connsiteY4" fmla="*/ 1237417 h 1948776"/>
              <a:gd name="connsiteX5" fmla="*/ 3269862 w 5671222"/>
              <a:gd name="connsiteY5" fmla="*/ 1453621 h 1948776"/>
              <a:gd name="connsiteX6" fmla="*/ 3276705 w 5671222"/>
              <a:gd name="connsiteY6" fmla="*/ 1716118 h 1948776"/>
              <a:gd name="connsiteX7" fmla="*/ 3253558 w 5671222"/>
              <a:gd name="connsiteY7" fmla="*/ 1948776 h 1948776"/>
              <a:gd name="connsiteX0" fmla="*/ 24220 w 5671222"/>
              <a:gd name="connsiteY0" fmla="*/ 1912060 h 1946785"/>
              <a:gd name="connsiteX1" fmla="*/ 910852 w 5671222"/>
              <a:gd name="connsiteY1" fmla="*/ 826690 h 1946785"/>
              <a:gd name="connsiteX2" fmla="*/ 2170270 w 5671222"/>
              <a:gd name="connsiteY2" fmla="*/ 746736 h 1946785"/>
              <a:gd name="connsiteX3" fmla="*/ 5659095 w 5671222"/>
              <a:gd name="connsiteY3" fmla="*/ 4700 h 1946785"/>
              <a:gd name="connsiteX4" fmla="*/ 3319073 w 5671222"/>
              <a:gd name="connsiteY4" fmla="*/ 1235426 h 1946785"/>
              <a:gd name="connsiteX5" fmla="*/ 3269862 w 5671222"/>
              <a:gd name="connsiteY5" fmla="*/ 1451630 h 1946785"/>
              <a:gd name="connsiteX6" fmla="*/ 3276705 w 5671222"/>
              <a:gd name="connsiteY6" fmla="*/ 1714127 h 1946785"/>
              <a:gd name="connsiteX7" fmla="*/ 3253558 w 5671222"/>
              <a:gd name="connsiteY7" fmla="*/ 1946785 h 1946785"/>
              <a:gd name="connsiteX0" fmla="*/ 24220 w 5670025"/>
              <a:gd name="connsiteY0" fmla="*/ 1912060 h 1946785"/>
              <a:gd name="connsiteX1" fmla="*/ 910852 w 5670025"/>
              <a:gd name="connsiteY1" fmla="*/ 826690 h 1946785"/>
              <a:gd name="connsiteX2" fmla="*/ 2170270 w 5670025"/>
              <a:gd name="connsiteY2" fmla="*/ 746736 h 1946785"/>
              <a:gd name="connsiteX3" fmla="*/ 5659095 w 5670025"/>
              <a:gd name="connsiteY3" fmla="*/ 4700 h 1946785"/>
              <a:gd name="connsiteX4" fmla="*/ 3319073 w 5670025"/>
              <a:gd name="connsiteY4" fmla="*/ 1235426 h 1946785"/>
              <a:gd name="connsiteX5" fmla="*/ 3269862 w 5670025"/>
              <a:gd name="connsiteY5" fmla="*/ 1451630 h 1946785"/>
              <a:gd name="connsiteX6" fmla="*/ 3276705 w 5670025"/>
              <a:gd name="connsiteY6" fmla="*/ 1714127 h 1946785"/>
              <a:gd name="connsiteX7" fmla="*/ 3253558 w 5670025"/>
              <a:gd name="connsiteY7" fmla="*/ 1946785 h 194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0025" h="1946785">
                <a:moveTo>
                  <a:pt x="24220" y="1912060"/>
                </a:moveTo>
                <a:cubicBezTo>
                  <a:pt x="-137825" y="1649700"/>
                  <a:pt x="553177" y="1020911"/>
                  <a:pt x="910852" y="826690"/>
                </a:cubicBezTo>
                <a:cubicBezTo>
                  <a:pt x="1268527" y="632469"/>
                  <a:pt x="1368405" y="563456"/>
                  <a:pt x="2170270" y="746736"/>
                </a:cubicBezTo>
                <a:cubicBezTo>
                  <a:pt x="2972135" y="930016"/>
                  <a:pt x="5467628" y="-76748"/>
                  <a:pt x="5659095" y="4700"/>
                </a:cubicBezTo>
                <a:cubicBezTo>
                  <a:pt x="5850562" y="86148"/>
                  <a:pt x="3465485" y="1117457"/>
                  <a:pt x="3319073" y="1235426"/>
                </a:cubicBezTo>
                <a:cubicBezTo>
                  <a:pt x="3172661" y="1353395"/>
                  <a:pt x="3276923" y="1371847"/>
                  <a:pt x="3269862" y="1451630"/>
                </a:cubicBezTo>
                <a:cubicBezTo>
                  <a:pt x="3262801" y="1531413"/>
                  <a:pt x="3279422" y="1631601"/>
                  <a:pt x="3276705" y="1714127"/>
                </a:cubicBezTo>
                <a:cubicBezTo>
                  <a:pt x="3273988" y="1796653"/>
                  <a:pt x="3249700" y="1923635"/>
                  <a:pt x="3253558" y="1946785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2594610" y="3108960"/>
            <a:ext cx="2886075" cy="7499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46009" y="304673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14126" y="3064535"/>
            <a:ext cx="2365801" cy="90819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30292" y="3521299"/>
            <a:ext cx="2534222" cy="451433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BRDF slice per incident direction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4D5954-2FF4-6B4D-99E0-3761812DE5CD}"/>
              </a:ext>
            </a:extLst>
          </p:cNvPr>
          <p:cNvSpPr txBox="1"/>
          <p:nvPr/>
        </p:nvSpPr>
        <p:spPr>
          <a:xfrm>
            <a:off x="7762981" y="2947846"/>
            <a:ext cx="343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light along</a:t>
            </a:r>
          </a:p>
          <a:p>
            <a:r>
              <a:rPr lang="en-US" dirty="0"/>
              <a:t>direction of specular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F9FA85-F8A6-394D-99CF-7CBDEBB33BD5}"/>
                  </a:ext>
                </a:extLst>
              </p:cNvPr>
              <p:cNvSpPr/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F9FA85-F8A6-394D-99CF-7CBDEBB33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BF2358-2911-E04F-B821-AC0C2D923D6C}"/>
                  </a:ext>
                </a:extLst>
              </p:cNvPr>
              <p:cNvSpPr txBox="1"/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BF2358-2911-E04F-B821-AC0C2D923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707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654417B-A7E9-4E4D-94F1-6952382EDD01}"/>
              </a:ext>
            </a:extLst>
          </p:cNvPr>
          <p:cNvSpPr txBox="1">
            <a:spLocks/>
          </p:cNvSpPr>
          <p:nvPr/>
        </p:nvSpPr>
        <p:spPr>
          <a:xfrm>
            <a:off x="981755" y="12743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BRDF measurement - </a:t>
            </a:r>
            <a:r>
              <a:rPr lang="en-US" dirty="0" err="1"/>
              <a:t>gonioreflectometer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15A098-127A-5E4A-9274-145F1BBE2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090" y="1643269"/>
            <a:ext cx="5169820" cy="29080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A3A63D-A8F3-CB4A-A681-61EE51A8F8A6}"/>
              </a:ext>
            </a:extLst>
          </p:cNvPr>
          <p:cNvSpPr txBox="1"/>
          <p:nvPr/>
        </p:nvSpPr>
        <p:spPr>
          <a:xfrm>
            <a:off x="7666382" y="4551293"/>
            <a:ext cx="119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robotae</a:t>
            </a:r>
            <a:r>
              <a:rPr lang="en-US" dirty="0"/>
              <a:t>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72D3F1-FC73-B14E-B39B-5CB8C72BD6FC}"/>
              </a:ext>
            </a:extLst>
          </p:cNvPr>
          <p:cNvSpPr/>
          <p:nvPr/>
        </p:nvSpPr>
        <p:spPr>
          <a:xfrm>
            <a:off x="198782" y="6180340"/>
            <a:ext cx="10353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http://www.cs.cmu.edu/afs/cs/academic/class/15462-f09/www/lec/lec9.pdf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0676F-C1DD-CF48-84BC-4F45CC94BEB8}"/>
              </a:ext>
            </a:extLst>
          </p:cNvPr>
          <p:cNvSpPr txBox="1"/>
          <p:nvPr/>
        </p:nvSpPr>
        <p:spPr>
          <a:xfrm>
            <a:off x="4735942" y="1327630"/>
            <a:ext cx="3439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tabulate 4D measured values?</a:t>
            </a:r>
          </a:p>
        </p:txBody>
      </p:sp>
    </p:spTree>
    <p:extLst>
      <p:ext uri="{BB962C8B-B14F-4D97-AF65-F5344CB8AC3E}">
        <p14:creationId xmlns:p14="http://schemas.microsoft.com/office/powerpoint/2010/main" val="297231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9AFD6-99E8-3D5A-362C-7DD5F58EB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4E4AD8C-EDC9-30C4-1EBA-DB1FF46CBACF}"/>
              </a:ext>
            </a:extLst>
          </p:cNvPr>
          <p:cNvSpPr/>
          <p:nvPr/>
        </p:nvSpPr>
        <p:spPr>
          <a:xfrm>
            <a:off x="1739347" y="318714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3D3FB7-2BAB-F64C-8151-CCD5CE064E1C}"/>
              </a:ext>
            </a:extLst>
          </p:cNvPr>
          <p:cNvSpPr/>
          <p:nvPr/>
        </p:nvSpPr>
        <p:spPr>
          <a:xfrm>
            <a:off x="1940614" y="322027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3AD079-D837-4B6D-5265-5FFE3D4BBA9E}"/>
              </a:ext>
            </a:extLst>
          </p:cNvPr>
          <p:cNvSpPr/>
          <p:nvPr/>
        </p:nvSpPr>
        <p:spPr>
          <a:xfrm>
            <a:off x="2194891" y="3226905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5B6155-FA0A-7003-DD23-F0FCC29BFEED}"/>
              </a:ext>
            </a:extLst>
          </p:cNvPr>
          <p:cNvSpPr/>
          <p:nvPr/>
        </p:nvSpPr>
        <p:spPr>
          <a:xfrm>
            <a:off x="2506317" y="322027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9E0AAE-FD86-70C0-45BE-DEA1306BB344}"/>
              </a:ext>
            </a:extLst>
          </p:cNvPr>
          <p:cNvSpPr/>
          <p:nvPr/>
        </p:nvSpPr>
        <p:spPr>
          <a:xfrm>
            <a:off x="2011016" y="319046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566209-10CD-AAAE-6361-0348FCF69472}"/>
              </a:ext>
            </a:extLst>
          </p:cNvPr>
          <p:cNvSpPr/>
          <p:nvPr/>
        </p:nvSpPr>
        <p:spPr>
          <a:xfrm>
            <a:off x="2212283" y="32235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3050F7-861D-19EF-1309-6D21FCC13D67}"/>
              </a:ext>
            </a:extLst>
          </p:cNvPr>
          <p:cNvSpPr/>
          <p:nvPr/>
        </p:nvSpPr>
        <p:spPr>
          <a:xfrm>
            <a:off x="2466560" y="323021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7B18128-C93F-5D34-F4A0-0E78E0E601DD}"/>
              </a:ext>
            </a:extLst>
          </p:cNvPr>
          <p:cNvSpPr/>
          <p:nvPr/>
        </p:nvSpPr>
        <p:spPr>
          <a:xfrm>
            <a:off x="2777986" y="32235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74994-74AE-F2A5-AF4D-2D420650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MC integration estimator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58D7D26-2C9E-9594-2FBD-63EE63D66B4A}"/>
              </a:ext>
            </a:extLst>
          </p:cNvPr>
          <p:cNvCxnSpPr>
            <a:cxnSpLocks/>
          </p:cNvCxnSpPr>
          <p:nvPr/>
        </p:nvCxnSpPr>
        <p:spPr>
          <a:xfrm flipV="1">
            <a:off x="4512365" y="1550505"/>
            <a:ext cx="0" cy="3558209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63CDBE-7803-FCC7-7832-9EFF0A0B7DFF}"/>
              </a:ext>
            </a:extLst>
          </p:cNvPr>
          <p:cNvCxnSpPr>
            <a:cxnSpLocks/>
          </p:cNvCxnSpPr>
          <p:nvPr/>
        </p:nvCxnSpPr>
        <p:spPr>
          <a:xfrm>
            <a:off x="4316895" y="4933123"/>
            <a:ext cx="3922643" cy="0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0F6237D-9258-73A6-8B5D-A1E880D98BEC}"/>
              </a:ext>
            </a:extLst>
          </p:cNvPr>
          <p:cNvSpPr/>
          <p:nvPr/>
        </p:nvSpPr>
        <p:spPr>
          <a:xfrm>
            <a:off x="1560443" y="2643809"/>
            <a:ext cx="1719470" cy="785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08A2F31-7BCD-9188-1F48-6CDA4185CA35}"/>
                  </a:ext>
                </a:extLst>
              </p14:cNvPr>
              <p14:cNvContentPartPr/>
              <p14:nvPr/>
            </p14:nvContentPartPr>
            <p14:xfrm>
              <a:off x="4512364" y="2393294"/>
              <a:ext cx="3369359" cy="8485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08A2F31-7BCD-9188-1F48-6CDA4185CA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6244" y="2387174"/>
                <a:ext cx="3381959" cy="86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9DA2568-A0B9-219D-CA80-AF4B3CBACAB0}"/>
                  </a:ext>
                </a:extLst>
              </p14:cNvPr>
              <p14:cNvContentPartPr/>
              <p14:nvPr/>
            </p14:nvContentPartPr>
            <p14:xfrm>
              <a:off x="4523381" y="2933164"/>
              <a:ext cx="3369359" cy="1391837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9DA2568-A0B9-219D-CA80-AF4B3CBACA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5821" y="2925604"/>
                <a:ext cx="3384480" cy="1406958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4BE4C16-2813-E445-06DA-135428AD53F4}"/>
              </a:ext>
            </a:extLst>
          </p:cNvPr>
          <p:cNvSpPr txBox="1"/>
          <p:nvPr/>
        </p:nvSpPr>
        <p:spPr>
          <a:xfrm>
            <a:off x="5169721" y="3781684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pdf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F5018-FCFF-9A35-D3D9-BDF11DE212A1}"/>
              </a:ext>
            </a:extLst>
          </p:cNvPr>
          <p:cNvSpPr txBox="1"/>
          <p:nvPr/>
        </p:nvSpPr>
        <p:spPr>
          <a:xfrm>
            <a:off x="5169721" y="2787267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function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D814240-3EC8-A1A3-19A6-D93C33F0423D}"/>
                  </a:ext>
                </a:extLst>
              </p14:cNvPr>
              <p14:cNvContentPartPr/>
              <p14:nvPr/>
            </p14:nvContentPartPr>
            <p14:xfrm>
              <a:off x="2089800" y="1099800"/>
              <a:ext cx="8763840" cy="44424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D814240-3EC8-A1A3-19A6-D93C33F042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3600" y="1083600"/>
                <a:ext cx="8796240" cy="447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9466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77EDA4-085C-2641-859D-4EFB01019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46" r="-3" b="16592"/>
          <a:stretch/>
        </p:blipFill>
        <p:spPr>
          <a:xfrm>
            <a:off x="20" y="10"/>
            <a:ext cx="7215381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758FBD-A4EA-164E-90FF-C5728E1D6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94" r="-3" b="23114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CB4809-EC92-EF4B-BB50-1F5F51696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98" b="2622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A82C4F-5A48-A646-A645-338D91DD9E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420" r="1" b="16127"/>
          <a:stretch/>
        </p:blipFill>
        <p:spPr>
          <a:xfrm>
            <a:off x="1" y="3106464"/>
            <a:ext cx="6209553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F3015B-A067-ED47-82C7-FF7693674309}"/>
              </a:ext>
            </a:extLst>
          </p:cNvPr>
          <p:cNvSpPr txBox="1"/>
          <p:nvPr/>
        </p:nvSpPr>
        <p:spPr>
          <a:xfrm>
            <a:off x="-1" y="33130"/>
            <a:ext cx="2080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phase functions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C96FCE-DB51-744D-ABAF-3D49833450A1}"/>
              </a:ext>
            </a:extLst>
          </p:cNvPr>
          <p:cNvSpPr/>
          <p:nvPr/>
        </p:nvSpPr>
        <p:spPr>
          <a:xfrm>
            <a:off x="0" y="3106464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BSSRDF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6E92D6-BCCD-FE45-AE51-FD458371C951}"/>
              </a:ext>
            </a:extLst>
          </p:cNvPr>
          <p:cNvSpPr/>
          <p:nvPr/>
        </p:nvSpPr>
        <p:spPr>
          <a:xfrm>
            <a:off x="11281988" y="60904"/>
            <a:ext cx="792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BSDF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3CEF75-E140-1049-AC77-CFD0AA3F6BF7}"/>
              </a:ext>
            </a:extLst>
          </p:cNvPr>
          <p:cNvSpPr/>
          <p:nvPr/>
        </p:nvSpPr>
        <p:spPr>
          <a:xfrm>
            <a:off x="11140923" y="3887894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SvBRDF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A73BB0-8A16-014B-8A6F-5C5188AF651E}"/>
              </a:ext>
            </a:extLst>
          </p:cNvPr>
          <p:cNvSpPr txBox="1"/>
          <p:nvPr/>
        </p:nvSpPr>
        <p:spPr>
          <a:xfrm>
            <a:off x="3332385" y="107070"/>
            <a:ext cx="656976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commonly used material models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490FDA-29AE-056C-F57D-32C4F3C11B09}"/>
                  </a:ext>
                </a:extLst>
              </p14:cNvPr>
              <p14:cNvContentPartPr/>
              <p14:nvPr/>
            </p14:nvContentPartPr>
            <p14:xfrm>
              <a:off x="159840" y="332280"/>
              <a:ext cx="11918520" cy="6058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490FDA-29AE-056C-F57D-32C4F3C11B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640" y="316080"/>
                <a:ext cx="11956320" cy="609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8002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40">
            <a:extLst>
              <a:ext uri="{FF2B5EF4-FFF2-40B4-BE49-F238E27FC236}">
                <a16:creationId xmlns:a16="http://schemas.microsoft.com/office/drawing/2014/main" id="{FA4182B8-0B77-3F4D-A24C-A6D4639B7E89}"/>
              </a:ext>
            </a:extLst>
          </p:cNvPr>
          <p:cNvSpPr/>
          <p:nvPr/>
        </p:nvSpPr>
        <p:spPr>
          <a:xfrm flipH="1">
            <a:off x="4742054" y="4621240"/>
            <a:ext cx="1970388" cy="999853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73511" h="2559228">
                <a:moveTo>
                  <a:pt x="53497" y="2524503"/>
                </a:moveTo>
                <a:cubicBezTo>
                  <a:pt x="-108548" y="2262143"/>
                  <a:pt x="119088" y="1791439"/>
                  <a:pt x="447037" y="1586953"/>
                </a:cubicBezTo>
                <a:cubicBezTo>
                  <a:pt x="774986" y="1382467"/>
                  <a:pt x="1318996" y="1561875"/>
                  <a:pt x="2021193" y="1297587"/>
                </a:cubicBezTo>
                <a:cubicBezTo>
                  <a:pt x="2723390" y="1033299"/>
                  <a:pt x="4482743" y="-41218"/>
                  <a:pt x="4660222" y="1222"/>
                </a:cubicBezTo>
                <a:cubicBezTo>
                  <a:pt x="4837701" y="43662"/>
                  <a:pt x="3180591" y="1374750"/>
                  <a:pt x="3086065" y="1552228"/>
                </a:cubicBezTo>
                <a:cubicBezTo>
                  <a:pt x="2991539" y="1729706"/>
                  <a:pt x="3084136" y="1729708"/>
                  <a:pt x="3120789" y="1830022"/>
                </a:cubicBezTo>
                <a:cubicBezTo>
                  <a:pt x="3157442" y="1930336"/>
                  <a:pt x="3278975" y="2032580"/>
                  <a:pt x="3305983" y="2154114"/>
                </a:cubicBezTo>
                <a:cubicBezTo>
                  <a:pt x="3332991" y="2275648"/>
                  <a:pt x="3278977" y="2536078"/>
                  <a:pt x="3282835" y="2559228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3148054" y="5631262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6084396" y="3942563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Reflection: multiple incident rays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6CFA41-6A27-E94A-BFBF-DF2821554A88}"/>
              </a:ext>
            </a:extLst>
          </p:cNvPr>
          <p:cNvGrpSpPr/>
          <p:nvPr/>
        </p:nvGrpSpPr>
        <p:grpSpPr>
          <a:xfrm>
            <a:off x="3005970" y="4210371"/>
            <a:ext cx="4517750" cy="1420891"/>
            <a:chOff x="3005970" y="4210371"/>
            <a:chExt cx="4517750" cy="14208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1BCC9D8-1A1C-6540-B807-96C4E809D7E6}"/>
                </a:ext>
              </a:extLst>
            </p:cNvPr>
            <p:cNvGrpSpPr/>
            <p:nvPr/>
          </p:nvGrpSpPr>
          <p:grpSpPr>
            <a:xfrm>
              <a:off x="3005970" y="4394852"/>
              <a:ext cx="3078426" cy="1236410"/>
              <a:chOff x="2788686" y="2714266"/>
              <a:chExt cx="3078426" cy="1236410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C59864-112E-3941-97D2-BCC0055CD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85D5D43-F4D5-FA4D-A77B-D6F893F416B3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DACFF57-AF41-F64D-A216-BA612A00251D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6FE0568-6148-BD43-943C-2B3AD921EA87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472CDE5-DEE6-B14D-9DAF-B27514F5D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6921" y="4210371"/>
              <a:ext cx="1446799" cy="14030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109C75-5F20-C149-883E-9DAE3E312BF4}"/>
              </a:ext>
            </a:extLst>
          </p:cNvPr>
          <p:cNvSpPr txBox="1"/>
          <p:nvPr/>
        </p:nvSpPr>
        <p:spPr>
          <a:xfrm>
            <a:off x="3355563" y="5918986"/>
            <a:ext cx="593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contributions for different directions weighted by BRDF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/>
              <p:nvPr/>
            </p:nvSpPr>
            <p:spPr>
              <a:xfrm>
                <a:off x="4234684" y="1297172"/>
                <a:ext cx="4339689" cy="369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a:rPr lang="en-GB" sz="240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684" y="1297172"/>
                <a:ext cx="4339689" cy="369588"/>
              </a:xfrm>
              <a:prstGeom prst="rect">
                <a:avLst/>
              </a:prstGeom>
              <a:blipFill>
                <a:blip r:embed="rId2"/>
                <a:stretch>
                  <a:fillRect l="-2041" t="-166667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D355FC84-CA5B-8F4A-9950-D9FA29C1E5D4}"/>
              </a:ext>
            </a:extLst>
          </p:cNvPr>
          <p:cNvGrpSpPr/>
          <p:nvPr/>
        </p:nvGrpSpPr>
        <p:grpSpPr>
          <a:xfrm>
            <a:off x="3347661" y="3608291"/>
            <a:ext cx="4844765" cy="1486601"/>
            <a:chOff x="3347661" y="3608291"/>
            <a:chExt cx="4844765" cy="14866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601F57C-BE8D-E444-B41D-174DF058ACEB}"/>
                </a:ext>
              </a:extLst>
            </p:cNvPr>
            <p:cNvGrpSpPr/>
            <p:nvPr/>
          </p:nvGrpSpPr>
          <p:grpSpPr>
            <a:xfrm rot="1322445">
              <a:off x="3347661" y="3858482"/>
              <a:ext cx="3078426" cy="1236410"/>
              <a:chOff x="2788686" y="2714266"/>
              <a:chExt cx="3078426" cy="123641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A1A8284-83AE-7342-B4EB-E6D4CB890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60439B9-F323-334A-8DCE-0156060367AD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F9C9D6F-AC2D-F548-9C16-506CDCC97E8C}"/>
                  </a:ext>
                </a:extLst>
              </p:cNvPr>
              <p:cNvCxnSpPr>
                <a:cxnSpLocks/>
                <a:stCxn id="1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650A240-A37C-6E48-A47F-042181F38188}"/>
                  </a:ext>
                </a:extLst>
              </p:cNvPr>
              <p:cNvCxnSpPr>
                <a:cxnSpLocks/>
                <a:stCxn id="1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362285C-0573-D342-AF7D-13773A7D3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9007" y="3608291"/>
              <a:ext cx="673419" cy="597851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E1E35C-24A5-3B47-ADCB-EDD2A8E6E198}"/>
              </a:ext>
            </a:extLst>
          </p:cNvPr>
          <p:cNvGrpSpPr/>
          <p:nvPr/>
        </p:nvGrpSpPr>
        <p:grpSpPr>
          <a:xfrm>
            <a:off x="5086067" y="2464354"/>
            <a:ext cx="3655815" cy="3078426"/>
            <a:chOff x="5086067" y="2464354"/>
            <a:chExt cx="3655815" cy="307842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E88DBBF-7567-A04C-9DCA-B058217CDAE5}"/>
                </a:ext>
              </a:extLst>
            </p:cNvPr>
            <p:cNvGrpSpPr/>
            <p:nvPr/>
          </p:nvGrpSpPr>
          <p:grpSpPr>
            <a:xfrm rot="3274328">
              <a:off x="4165059" y="3385362"/>
              <a:ext cx="3078426" cy="1236410"/>
              <a:chOff x="2788686" y="2714266"/>
              <a:chExt cx="3078426" cy="123641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C989C76-666B-7F4C-994F-AB7ADFF3C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A465841-F1D6-A94B-90EA-2AD6A53B532C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9841339-D294-6642-80DD-7BC64DE1EE5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C881706-79A7-864F-A862-F29EB706B801}"/>
                  </a:ext>
                </a:extLst>
              </p:cNvPr>
              <p:cNvCxnSpPr>
                <a:cxnSpLocks/>
                <a:stCxn id="2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946CC59-98C6-294F-AB86-A91284BA6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3616" y="3181862"/>
              <a:ext cx="508266" cy="41772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2B1B7F-B5E6-7348-8841-85794F44A6A1}"/>
              </a:ext>
            </a:extLst>
          </p:cNvPr>
          <p:cNvGrpSpPr/>
          <p:nvPr/>
        </p:nvGrpSpPr>
        <p:grpSpPr>
          <a:xfrm>
            <a:off x="5865571" y="2472793"/>
            <a:ext cx="3392251" cy="3078426"/>
            <a:chOff x="5865571" y="2472793"/>
            <a:chExt cx="3392251" cy="30784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BA7F51C-0866-0344-8BDB-082E6865916E}"/>
                </a:ext>
              </a:extLst>
            </p:cNvPr>
            <p:cNvGrpSpPr/>
            <p:nvPr/>
          </p:nvGrpSpPr>
          <p:grpSpPr>
            <a:xfrm rot="4875203">
              <a:off x="4944563" y="3393801"/>
              <a:ext cx="3078426" cy="1236410"/>
              <a:chOff x="2788686" y="2714266"/>
              <a:chExt cx="3078426" cy="1236410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609DB8B-3CC7-6443-B390-6AC3C5872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883D3CA-A833-F941-B73F-BCCBF50BBB1E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3D367B0-EC46-194F-8078-5A8E163D92A1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1E31D86-5807-A242-BA86-E77D30AEEFCA}"/>
                  </a:ext>
                </a:extLst>
              </p:cNvPr>
              <p:cNvCxnSpPr>
                <a:cxnSpLocks/>
                <a:stCxn id="2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543161-7BD7-CB40-A814-8040384C5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7788" y="2799382"/>
              <a:ext cx="440034" cy="31012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1C8A95-DCF7-C042-900E-739F21A70649}"/>
              </a:ext>
            </a:extLst>
          </p:cNvPr>
          <p:cNvGrpSpPr/>
          <p:nvPr/>
        </p:nvGrpSpPr>
        <p:grpSpPr>
          <a:xfrm>
            <a:off x="6406782" y="2451519"/>
            <a:ext cx="3302648" cy="3352777"/>
            <a:chOff x="6406782" y="2451519"/>
            <a:chExt cx="3302648" cy="335277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99C83-B1E6-9C46-BDF9-C35C37F524F7}"/>
                </a:ext>
              </a:extLst>
            </p:cNvPr>
            <p:cNvGrpSpPr/>
            <p:nvPr/>
          </p:nvGrpSpPr>
          <p:grpSpPr>
            <a:xfrm rot="6130672">
              <a:off x="5485774" y="3646878"/>
              <a:ext cx="3078426" cy="1236410"/>
              <a:chOff x="2788686" y="2714266"/>
              <a:chExt cx="3078426" cy="1236410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BC7B490-AF79-9147-BDA0-DFAE58904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4221305-6E68-5247-A921-53FEF3E339B9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69997E9-9862-8E48-A32A-6F1A37BEFEEF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69F1F3C-170B-834B-AFC3-A54D01F83E16}"/>
                  </a:ext>
                </a:extLst>
              </p:cNvPr>
              <p:cNvCxnSpPr>
                <a:cxnSpLocks/>
                <a:stCxn id="3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4A01E4-7D55-F947-BA5E-2123928B8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3215" y="2451519"/>
              <a:ext cx="376215" cy="308635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C9E0054-9AA8-7A41-9715-BAEF201B25E3}"/>
              </a:ext>
            </a:extLst>
          </p:cNvPr>
          <p:cNvGrpSpPr/>
          <p:nvPr/>
        </p:nvGrpSpPr>
        <p:grpSpPr>
          <a:xfrm>
            <a:off x="6839672" y="2200680"/>
            <a:ext cx="3160771" cy="4001465"/>
            <a:chOff x="6839672" y="2200680"/>
            <a:chExt cx="3160771" cy="400146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50A253A-31FC-D74D-A96B-1F97B71A1563}"/>
                </a:ext>
              </a:extLst>
            </p:cNvPr>
            <p:cNvGrpSpPr/>
            <p:nvPr/>
          </p:nvGrpSpPr>
          <p:grpSpPr>
            <a:xfrm rot="7415101">
              <a:off x="5918664" y="4044727"/>
              <a:ext cx="3078426" cy="1236410"/>
              <a:chOff x="2788686" y="2714266"/>
              <a:chExt cx="3078426" cy="1236410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F13D9D2-4E3A-B245-A3CA-F64C7AFB8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497A337-28D8-CF4A-B68D-BF94187A9D9B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1FAE534-9157-A14D-833A-6137160166D4}"/>
                  </a:ext>
                </a:extLst>
              </p:cNvPr>
              <p:cNvCxnSpPr>
                <a:cxnSpLocks/>
                <a:stCxn id="3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AA49235-BFE0-D944-8723-B239EF2033B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E80C70B-346A-3841-9BA2-95FB9B4849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109" y="2200680"/>
              <a:ext cx="230334" cy="20202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A5D8C5-7B38-655C-39E5-700F28DD79D8}"/>
                  </a:ext>
                </a:extLst>
              </p14:cNvPr>
              <p14:cNvContentPartPr/>
              <p14:nvPr/>
            </p14:nvContentPartPr>
            <p14:xfrm>
              <a:off x="4194720" y="1107000"/>
              <a:ext cx="6614280" cy="4573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A5D8C5-7B38-655C-39E5-700F28DD79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8520" y="1090800"/>
                <a:ext cx="6646680" cy="461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814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40">
            <a:extLst>
              <a:ext uri="{FF2B5EF4-FFF2-40B4-BE49-F238E27FC236}">
                <a16:creationId xmlns:a16="http://schemas.microsoft.com/office/drawing/2014/main" id="{FA4182B8-0B77-3F4D-A24C-A6D4639B7E89}"/>
              </a:ext>
            </a:extLst>
          </p:cNvPr>
          <p:cNvSpPr/>
          <p:nvPr/>
        </p:nvSpPr>
        <p:spPr>
          <a:xfrm flipH="1">
            <a:off x="4742054" y="4621240"/>
            <a:ext cx="1970388" cy="999853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73511" h="2559228">
                <a:moveTo>
                  <a:pt x="53497" y="2524503"/>
                </a:moveTo>
                <a:cubicBezTo>
                  <a:pt x="-108548" y="2262143"/>
                  <a:pt x="119088" y="1791439"/>
                  <a:pt x="447037" y="1586953"/>
                </a:cubicBezTo>
                <a:cubicBezTo>
                  <a:pt x="774986" y="1382467"/>
                  <a:pt x="1318996" y="1561875"/>
                  <a:pt x="2021193" y="1297587"/>
                </a:cubicBezTo>
                <a:cubicBezTo>
                  <a:pt x="2723390" y="1033299"/>
                  <a:pt x="4482743" y="-41218"/>
                  <a:pt x="4660222" y="1222"/>
                </a:cubicBezTo>
                <a:cubicBezTo>
                  <a:pt x="4837701" y="43662"/>
                  <a:pt x="3180591" y="1374750"/>
                  <a:pt x="3086065" y="1552228"/>
                </a:cubicBezTo>
                <a:cubicBezTo>
                  <a:pt x="2991539" y="1729706"/>
                  <a:pt x="3084136" y="1729708"/>
                  <a:pt x="3120789" y="1830022"/>
                </a:cubicBezTo>
                <a:cubicBezTo>
                  <a:pt x="3157442" y="1930336"/>
                  <a:pt x="3278975" y="2032580"/>
                  <a:pt x="3305983" y="2154114"/>
                </a:cubicBezTo>
                <a:cubicBezTo>
                  <a:pt x="3332991" y="2275648"/>
                  <a:pt x="3278977" y="2536078"/>
                  <a:pt x="3282835" y="2559228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3148054" y="5631262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6084396" y="3942563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emission from surface at </a:t>
            </a:r>
            <a:r>
              <a:rPr lang="en-US" i="1" dirty="0"/>
              <a:t>x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6CFA41-6A27-E94A-BFBF-DF2821554A88}"/>
              </a:ext>
            </a:extLst>
          </p:cNvPr>
          <p:cNvGrpSpPr/>
          <p:nvPr/>
        </p:nvGrpSpPr>
        <p:grpSpPr>
          <a:xfrm>
            <a:off x="3005970" y="4210371"/>
            <a:ext cx="4517750" cy="1420891"/>
            <a:chOff x="3005970" y="4210371"/>
            <a:chExt cx="4517750" cy="14208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1BCC9D8-1A1C-6540-B807-96C4E809D7E6}"/>
                </a:ext>
              </a:extLst>
            </p:cNvPr>
            <p:cNvGrpSpPr/>
            <p:nvPr/>
          </p:nvGrpSpPr>
          <p:grpSpPr>
            <a:xfrm>
              <a:off x="3005970" y="4394852"/>
              <a:ext cx="3078426" cy="1236410"/>
              <a:chOff x="2788686" y="2714266"/>
              <a:chExt cx="3078426" cy="1236410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C59864-112E-3941-97D2-BCC0055CD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85D5D43-F4D5-FA4D-A77B-D6F893F416B3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DACFF57-AF41-F64D-A216-BA612A00251D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6FE0568-6148-BD43-943C-2B3AD921EA87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472CDE5-DEE6-B14D-9DAF-B27514F5D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6921" y="4210371"/>
              <a:ext cx="1446799" cy="14030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109C75-5F20-C149-883E-9DAE3E312BF4}"/>
              </a:ext>
            </a:extLst>
          </p:cNvPr>
          <p:cNvSpPr txBox="1"/>
          <p:nvPr/>
        </p:nvSpPr>
        <p:spPr>
          <a:xfrm>
            <a:off x="3355563" y="5918986"/>
            <a:ext cx="593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contributions for different directions weighted by BRDF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/>
              <p:nvPr/>
            </p:nvSpPr>
            <p:spPr>
              <a:xfrm>
                <a:off x="3559744" y="1371591"/>
                <a:ext cx="5931298" cy="369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 +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a:rPr lang="en-GB" sz="240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744" y="1371591"/>
                <a:ext cx="5931298" cy="369588"/>
              </a:xfrm>
              <a:prstGeom prst="rect">
                <a:avLst/>
              </a:prstGeom>
              <a:blipFill>
                <a:blip r:embed="rId2"/>
                <a:stretch>
                  <a:fillRect l="-1496" t="-175862" b="-25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D355FC84-CA5B-8F4A-9950-D9FA29C1E5D4}"/>
              </a:ext>
            </a:extLst>
          </p:cNvPr>
          <p:cNvGrpSpPr/>
          <p:nvPr/>
        </p:nvGrpSpPr>
        <p:grpSpPr>
          <a:xfrm>
            <a:off x="3347661" y="3608291"/>
            <a:ext cx="4844765" cy="1486601"/>
            <a:chOff x="3347661" y="3608291"/>
            <a:chExt cx="4844765" cy="14866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601F57C-BE8D-E444-B41D-174DF058ACEB}"/>
                </a:ext>
              </a:extLst>
            </p:cNvPr>
            <p:cNvGrpSpPr/>
            <p:nvPr/>
          </p:nvGrpSpPr>
          <p:grpSpPr>
            <a:xfrm rot="1322445">
              <a:off x="3347661" y="3858482"/>
              <a:ext cx="3078426" cy="1236410"/>
              <a:chOff x="2788686" y="2714266"/>
              <a:chExt cx="3078426" cy="123641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A1A8284-83AE-7342-B4EB-E6D4CB890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60439B9-F323-334A-8DCE-0156060367AD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F9C9D6F-AC2D-F548-9C16-506CDCC97E8C}"/>
                  </a:ext>
                </a:extLst>
              </p:cNvPr>
              <p:cNvCxnSpPr>
                <a:cxnSpLocks/>
                <a:stCxn id="1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650A240-A37C-6E48-A47F-042181F38188}"/>
                  </a:ext>
                </a:extLst>
              </p:cNvPr>
              <p:cNvCxnSpPr>
                <a:cxnSpLocks/>
                <a:stCxn id="1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362285C-0573-D342-AF7D-13773A7D3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9007" y="3608291"/>
              <a:ext cx="673419" cy="597851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E1E35C-24A5-3B47-ADCB-EDD2A8E6E198}"/>
              </a:ext>
            </a:extLst>
          </p:cNvPr>
          <p:cNvGrpSpPr/>
          <p:nvPr/>
        </p:nvGrpSpPr>
        <p:grpSpPr>
          <a:xfrm>
            <a:off x="5086067" y="2464354"/>
            <a:ext cx="3655815" cy="3078426"/>
            <a:chOff x="5086067" y="2464354"/>
            <a:chExt cx="3655815" cy="307842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E88DBBF-7567-A04C-9DCA-B058217CDAE5}"/>
                </a:ext>
              </a:extLst>
            </p:cNvPr>
            <p:cNvGrpSpPr/>
            <p:nvPr/>
          </p:nvGrpSpPr>
          <p:grpSpPr>
            <a:xfrm rot="3274328">
              <a:off x="4165059" y="3385362"/>
              <a:ext cx="3078426" cy="1236410"/>
              <a:chOff x="2788686" y="2714266"/>
              <a:chExt cx="3078426" cy="123641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C989C76-666B-7F4C-994F-AB7ADFF3C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A465841-F1D6-A94B-90EA-2AD6A53B532C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9841339-D294-6642-80DD-7BC64DE1EE5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C881706-79A7-864F-A862-F29EB706B801}"/>
                  </a:ext>
                </a:extLst>
              </p:cNvPr>
              <p:cNvCxnSpPr>
                <a:cxnSpLocks/>
                <a:stCxn id="2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946CC59-98C6-294F-AB86-A91284BA6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3616" y="3181862"/>
              <a:ext cx="508266" cy="41772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2B1B7F-B5E6-7348-8841-85794F44A6A1}"/>
              </a:ext>
            </a:extLst>
          </p:cNvPr>
          <p:cNvGrpSpPr/>
          <p:nvPr/>
        </p:nvGrpSpPr>
        <p:grpSpPr>
          <a:xfrm>
            <a:off x="5865571" y="2472793"/>
            <a:ext cx="3392251" cy="3078426"/>
            <a:chOff x="5865571" y="2472793"/>
            <a:chExt cx="3392251" cy="30784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BA7F51C-0866-0344-8BDB-082E6865916E}"/>
                </a:ext>
              </a:extLst>
            </p:cNvPr>
            <p:cNvGrpSpPr/>
            <p:nvPr/>
          </p:nvGrpSpPr>
          <p:grpSpPr>
            <a:xfrm rot="4875203">
              <a:off x="4944563" y="3393801"/>
              <a:ext cx="3078426" cy="1236410"/>
              <a:chOff x="2788686" y="2714266"/>
              <a:chExt cx="3078426" cy="1236410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609DB8B-3CC7-6443-B390-6AC3C5872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883D3CA-A833-F941-B73F-BCCBF50BBB1E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3D367B0-EC46-194F-8078-5A8E163D92A1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1E31D86-5807-A242-BA86-E77D30AEEFCA}"/>
                  </a:ext>
                </a:extLst>
              </p:cNvPr>
              <p:cNvCxnSpPr>
                <a:cxnSpLocks/>
                <a:stCxn id="2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543161-7BD7-CB40-A814-8040384C5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7788" y="2799382"/>
              <a:ext cx="440034" cy="31012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1C8A95-DCF7-C042-900E-739F21A70649}"/>
              </a:ext>
            </a:extLst>
          </p:cNvPr>
          <p:cNvGrpSpPr/>
          <p:nvPr/>
        </p:nvGrpSpPr>
        <p:grpSpPr>
          <a:xfrm>
            <a:off x="6406782" y="2451519"/>
            <a:ext cx="3302648" cy="3352777"/>
            <a:chOff x="6406782" y="2451519"/>
            <a:chExt cx="3302648" cy="335277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99C83-B1E6-9C46-BDF9-C35C37F524F7}"/>
                </a:ext>
              </a:extLst>
            </p:cNvPr>
            <p:cNvGrpSpPr/>
            <p:nvPr/>
          </p:nvGrpSpPr>
          <p:grpSpPr>
            <a:xfrm rot="6130672">
              <a:off x="5485774" y="3646878"/>
              <a:ext cx="3078426" cy="1236410"/>
              <a:chOff x="2788686" y="2714266"/>
              <a:chExt cx="3078426" cy="1236410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BC7B490-AF79-9147-BDA0-DFAE58904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4221305-6E68-5247-A921-53FEF3E339B9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69997E9-9862-8E48-A32A-6F1A37BEFEEF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69F1F3C-170B-834B-AFC3-A54D01F83E16}"/>
                  </a:ext>
                </a:extLst>
              </p:cNvPr>
              <p:cNvCxnSpPr>
                <a:cxnSpLocks/>
                <a:stCxn id="3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4A01E4-7D55-F947-BA5E-2123928B8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3215" y="2451519"/>
              <a:ext cx="376215" cy="308635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C9E0054-9AA8-7A41-9715-BAEF201B25E3}"/>
              </a:ext>
            </a:extLst>
          </p:cNvPr>
          <p:cNvGrpSpPr/>
          <p:nvPr/>
        </p:nvGrpSpPr>
        <p:grpSpPr>
          <a:xfrm>
            <a:off x="6839672" y="2200680"/>
            <a:ext cx="3160771" cy="4001465"/>
            <a:chOff x="6839672" y="2200680"/>
            <a:chExt cx="3160771" cy="400146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50A253A-31FC-D74D-A96B-1F97B71A1563}"/>
                </a:ext>
              </a:extLst>
            </p:cNvPr>
            <p:cNvGrpSpPr/>
            <p:nvPr/>
          </p:nvGrpSpPr>
          <p:grpSpPr>
            <a:xfrm rot="7415101">
              <a:off x="5918664" y="4044727"/>
              <a:ext cx="3078426" cy="1236410"/>
              <a:chOff x="2788686" y="2714266"/>
              <a:chExt cx="3078426" cy="1236410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F13D9D2-4E3A-B245-A3CA-F64C7AFB8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497A337-28D8-CF4A-B68D-BF94187A9D9B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1FAE534-9157-A14D-833A-6137160166D4}"/>
                  </a:ext>
                </a:extLst>
              </p:cNvPr>
              <p:cNvCxnSpPr>
                <a:cxnSpLocks/>
                <a:stCxn id="3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AA49235-BFE0-D944-8723-B239EF2033B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E80C70B-346A-3841-9BA2-95FB9B4849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109" y="2200680"/>
              <a:ext cx="230334" cy="20202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989DB8-4AC1-DC45-9F1D-F47C6A319E1E}"/>
              </a:ext>
            </a:extLst>
          </p:cNvPr>
          <p:cNvCxnSpPr/>
          <p:nvPr/>
        </p:nvCxnSpPr>
        <p:spPr>
          <a:xfrm flipV="1">
            <a:off x="10075394" y="1711199"/>
            <a:ext cx="501987" cy="43040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52467352-050B-904A-BF23-0DB0EFBCC2A8}"/>
              </a:ext>
            </a:extLst>
          </p:cNvPr>
          <p:cNvCxnSpPr/>
          <p:nvPr/>
        </p:nvCxnSpPr>
        <p:spPr>
          <a:xfrm>
            <a:off x="5072095" y="1771159"/>
            <a:ext cx="5018289" cy="185220"/>
          </a:xfrm>
          <a:prstGeom prst="bentConnector3">
            <a:avLst>
              <a:gd name="adj1" fmla="val 1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4E65A67-4DCB-FE5C-42BB-26C5438FCE0E}"/>
                  </a:ext>
                </a:extLst>
              </p14:cNvPr>
              <p14:cNvContentPartPr/>
              <p14:nvPr/>
            </p14:nvContentPartPr>
            <p14:xfrm>
              <a:off x="5964840" y="1181880"/>
              <a:ext cx="4854960" cy="4471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4E65A67-4DCB-FE5C-42BB-26C5438FCE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8640" y="1165680"/>
                <a:ext cx="4887360" cy="450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6185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limit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000CE2-811D-5243-AF72-65EADBC9EDD3}"/>
                  </a:ext>
                </a:extLst>
              </p:cNvPr>
              <p:cNvSpPr txBox="1"/>
              <p:nvPr/>
            </p:nvSpPr>
            <p:spPr>
              <a:xfrm>
                <a:off x="1214209" y="1296309"/>
                <a:ext cx="8929068" cy="795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=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.  +  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000CE2-811D-5243-AF72-65EADBC9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209" y="1296309"/>
                <a:ext cx="8929068" cy="795667"/>
              </a:xfrm>
              <a:prstGeom prst="rect">
                <a:avLst/>
              </a:prstGeom>
              <a:blipFill>
                <a:blip r:embed="rId2"/>
                <a:stretch>
                  <a:fillRect l="-1280" t="-96875" b="-89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C9EDDD-B8C5-D84F-9DBB-DA146D6AC2A0}"/>
              </a:ext>
            </a:extLst>
          </p:cNvPr>
          <p:cNvCxnSpPr/>
          <p:nvPr/>
        </p:nvCxnSpPr>
        <p:spPr>
          <a:xfrm>
            <a:off x="4931764" y="1783830"/>
            <a:ext cx="0" cy="1274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FE2617E-84D7-DF4D-B814-5D4EA4769118}"/>
              </a:ext>
            </a:extLst>
          </p:cNvPr>
          <p:cNvCxnSpPr>
            <a:cxnSpLocks/>
          </p:cNvCxnSpPr>
          <p:nvPr/>
        </p:nvCxnSpPr>
        <p:spPr>
          <a:xfrm>
            <a:off x="5294026" y="1783830"/>
            <a:ext cx="0" cy="2443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97BDA83-ECAC-304D-8B4F-2328F672DC79}"/>
              </a:ext>
            </a:extLst>
          </p:cNvPr>
          <p:cNvCxnSpPr>
            <a:cxnSpLocks/>
          </p:cNvCxnSpPr>
          <p:nvPr/>
        </p:nvCxnSpPr>
        <p:spPr>
          <a:xfrm>
            <a:off x="6660629" y="1783830"/>
            <a:ext cx="0" cy="3072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DEDDF8-6B04-1541-A9C7-4D6864744072}"/>
              </a:ext>
            </a:extLst>
          </p:cNvPr>
          <p:cNvCxnSpPr>
            <a:cxnSpLocks/>
          </p:cNvCxnSpPr>
          <p:nvPr/>
        </p:nvCxnSpPr>
        <p:spPr>
          <a:xfrm>
            <a:off x="8027232" y="1783830"/>
            <a:ext cx="0" cy="3807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1B3A627-5D7C-4F4A-87D4-4E66369A305F}"/>
              </a:ext>
            </a:extLst>
          </p:cNvPr>
          <p:cNvSpPr txBox="1"/>
          <p:nvPr/>
        </p:nvSpPr>
        <p:spPr>
          <a:xfrm>
            <a:off x="3777526" y="3076731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hemisphere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720FAC-A12D-4E4E-A50A-825096363615}"/>
              </a:ext>
            </a:extLst>
          </p:cNvPr>
          <p:cNvSpPr txBox="1"/>
          <p:nvPr/>
        </p:nvSpPr>
        <p:spPr>
          <a:xfrm>
            <a:off x="4931764" y="4281565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BRDF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1BBD56-01C4-A844-8C16-4668D343AB7B}"/>
              </a:ext>
            </a:extLst>
          </p:cNvPr>
          <p:cNvSpPr txBox="1"/>
          <p:nvPr/>
        </p:nvSpPr>
        <p:spPr>
          <a:xfrm>
            <a:off x="5671281" y="4927818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incident radiance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73830A-DA72-174C-A644-1357AE0C3A04}"/>
              </a:ext>
            </a:extLst>
          </p:cNvPr>
          <p:cNvSpPr txBox="1"/>
          <p:nvPr/>
        </p:nvSpPr>
        <p:spPr>
          <a:xfrm>
            <a:off x="6977925" y="5617366"/>
            <a:ext cx="2106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cosine dependence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C8CADCE-7097-834E-9D5F-9438934D7ABD}"/>
              </a:ext>
            </a:extLst>
          </p:cNvPr>
          <p:cNvCxnSpPr>
            <a:cxnSpLocks/>
          </p:cNvCxnSpPr>
          <p:nvPr/>
        </p:nvCxnSpPr>
        <p:spPr>
          <a:xfrm>
            <a:off x="2970551" y="1768840"/>
            <a:ext cx="0" cy="764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C52CFEC-C33B-7941-BD99-83FD8E61D3B3}"/>
              </a:ext>
            </a:extLst>
          </p:cNvPr>
          <p:cNvSpPr txBox="1"/>
          <p:nvPr/>
        </p:nvSpPr>
        <p:spPr>
          <a:xfrm>
            <a:off x="2394682" y="2513364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surface emission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536EF7-DC6A-5746-A3A9-F7208076A01F}"/>
              </a:ext>
            </a:extLst>
          </p:cNvPr>
          <p:cNvSpPr/>
          <p:nvPr/>
        </p:nvSpPr>
        <p:spPr>
          <a:xfrm>
            <a:off x="3797461" y="5868252"/>
            <a:ext cx="517641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 the rendering equation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069A9EE-1D96-F443-A76A-575B6E3FDE4C}"/>
              </a:ext>
            </a:extLst>
          </p:cNvPr>
          <p:cNvSpPr/>
          <p:nvPr/>
        </p:nvSpPr>
        <p:spPr>
          <a:xfrm>
            <a:off x="8958888" y="6047695"/>
            <a:ext cx="126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[Kajiya 86]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591F9AA-C7B5-B788-D7FF-6EB05A7E60E7}"/>
                  </a:ext>
                </a:extLst>
              </p14:cNvPr>
              <p14:cNvContentPartPr/>
              <p14:nvPr/>
            </p14:nvContentPartPr>
            <p14:xfrm>
              <a:off x="553320" y="238320"/>
              <a:ext cx="10956600" cy="3463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591F9AA-C7B5-B788-D7FF-6EB05A7E60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120" y="222120"/>
                <a:ext cx="10989000" cy="349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3883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28C5-2548-3940-96AE-691610F0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rendering equation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C4D1A5-CD1F-EC4A-80A5-B348C5B9C1EF}"/>
              </a:ext>
            </a:extLst>
          </p:cNvPr>
          <p:cNvSpPr/>
          <p:nvPr/>
        </p:nvSpPr>
        <p:spPr>
          <a:xfrm>
            <a:off x="6605200" y="6276292"/>
            <a:ext cx="546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[Kajiya 86] https://dl.acm.org/citation.cfm?id=15902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300DE-76C5-3242-899A-31A91BBB1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58" t="20394" r="21628" b="15954"/>
          <a:stretch/>
        </p:blipFill>
        <p:spPr>
          <a:xfrm>
            <a:off x="6222164" y="2959769"/>
            <a:ext cx="3765884" cy="3104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5FB675-2B98-0EB7-7927-E68AD21FC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476" y="1155959"/>
            <a:ext cx="7772400" cy="1591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1069EF-5E92-2FA7-EDE2-418F07648D69}"/>
              </a:ext>
            </a:extLst>
          </p:cNvPr>
          <p:cNvSpPr txBox="1"/>
          <p:nvPr/>
        </p:nvSpPr>
        <p:spPr>
          <a:xfrm>
            <a:off x="2072438" y="2787027"/>
            <a:ext cx="2106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Citations per year</a:t>
            </a:r>
          </a:p>
          <a:p>
            <a:r>
              <a:rPr lang="en-US" dirty="0"/>
              <a:t>(Google scholar)</a:t>
            </a:r>
          </a:p>
        </p:txBody>
      </p:sp>
    </p:spTree>
    <p:extLst>
      <p:ext uri="{BB962C8B-B14F-4D97-AF65-F5344CB8AC3E}">
        <p14:creationId xmlns:p14="http://schemas.microsoft.com/office/powerpoint/2010/main" val="1925339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28C5-2548-3940-96AE-691610F0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with </a:t>
            </a:r>
            <a:r>
              <a:rPr lang="en-US" dirty="0" err="1"/>
              <a:t>Whitted</a:t>
            </a:r>
            <a:r>
              <a:rPr lang="en-US" dirty="0"/>
              <a:t> raytracing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300DE-76C5-3242-899A-31A91BBB1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58" t="20394" r="21628" b="15954"/>
          <a:stretch/>
        </p:blipFill>
        <p:spPr>
          <a:xfrm>
            <a:off x="7014137" y="1485529"/>
            <a:ext cx="3765884" cy="3104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CC6AF8-6A21-6144-808D-7BE7E42DA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37" t="17513" r="16252" b="16418"/>
          <a:stretch/>
        </p:blipFill>
        <p:spPr>
          <a:xfrm>
            <a:off x="753685" y="1467851"/>
            <a:ext cx="5550864" cy="313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F20E46-BD38-3642-8EAC-3FF9BC3C54AF}"/>
              </a:ext>
            </a:extLst>
          </p:cNvPr>
          <p:cNvSpPr txBox="1"/>
          <p:nvPr/>
        </p:nvSpPr>
        <p:spPr>
          <a:xfrm>
            <a:off x="3157425" y="4910806"/>
            <a:ext cx="629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get ‘soft’ shading and lighting effects?</a:t>
            </a:r>
          </a:p>
        </p:txBody>
      </p:sp>
    </p:spTree>
    <p:extLst>
      <p:ext uri="{BB962C8B-B14F-4D97-AF65-F5344CB8AC3E}">
        <p14:creationId xmlns:p14="http://schemas.microsoft.com/office/powerpoint/2010/main" val="3884547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3A7F5-324E-A44B-AFA0-8CFF2B8D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rendering equation</a:t>
            </a:r>
          </a:p>
        </p:txBody>
      </p:sp>
    </p:spTree>
    <p:extLst>
      <p:ext uri="{BB962C8B-B14F-4D97-AF65-F5344CB8AC3E}">
        <p14:creationId xmlns:p14="http://schemas.microsoft.com/office/powerpoint/2010/main" val="2614206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508688" y="4032319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2625306" y="4208206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2717350" y="4465618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5C65342-A88C-5B4E-BE94-1B07E393F7BF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EA42344-4C2A-0A4C-86E2-3223A3395D2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C55B26D-F6E5-214D-BA21-8390C95A74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857F8E6-BC81-5B45-93BF-B166E2C9B5AB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CDAC972-8D38-674B-87A6-157802FEB1FD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9E1FDC5-AADE-BC4E-9698-0FF18484B8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7" name="Graphic 66" descr="Lightbulb">
            <a:extLst>
              <a:ext uri="{FF2B5EF4-FFF2-40B4-BE49-F238E27FC236}">
                <a16:creationId xmlns:a16="http://schemas.microsoft.com/office/drawing/2014/main" id="{0904918F-0B99-4F43-8407-7E37AC83F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8311695-6918-7842-86AD-FB9F0B1A370F}"/>
              </a:ext>
            </a:extLst>
          </p:cNvPr>
          <p:cNvSpPr txBox="1"/>
          <p:nvPr/>
        </p:nvSpPr>
        <p:spPr>
          <a:xfrm>
            <a:off x="6627149" y="2043110"/>
            <a:ext cx="533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1) Sample hemisphere at last bounce to camera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8513399-597E-724C-AA90-93704C1011C1}"/>
                  </a:ext>
                </a:extLst>
              </p14:cNvPr>
              <p14:cNvContentPartPr/>
              <p14:nvPr/>
            </p14:nvContentPartPr>
            <p14:xfrm>
              <a:off x="2448720" y="4653000"/>
              <a:ext cx="103320" cy="75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8513399-597E-724C-AA90-93704C1011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32520" y="4636800"/>
                <a:ext cx="135720" cy="1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5184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47B27F-9F34-E94E-B002-6883ED404D04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F82603-42B8-F744-A779-884FBAD8EBDF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8BE5DB9-05D1-D14F-8B7D-B2A3BCBEE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pic>
        <p:nvPicPr>
          <p:cNvPr id="51" name="Graphic 50" descr="Lightbulb">
            <a:extLst>
              <a:ext uri="{FF2B5EF4-FFF2-40B4-BE49-F238E27FC236}">
                <a16:creationId xmlns:a16="http://schemas.microsoft.com/office/drawing/2014/main" id="{2EFF7E80-579F-A248-AE0E-0F45D9426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607418" y="1755008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4694877" y="2464954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3447811" y="4189094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13D9F4-EBE0-A848-B4B5-D236A2129A67}"/>
              </a:ext>
            </a:extLst>
          </p:cNvPr>
          <p:cNvGrpSpPr/>
          <p:nvPr/>
        </p:nvGrpSpPr>
        <p:grpSpPr>
          <a:xfrm rot="11208139">
            <a:off x="1910623" y="1788175"/>
            <a:ext cx="1305076" cy="591051"/>
            <a:chOff x="2664040" y="4254828"/>
            <a:chExt cx="1305076" cy="5910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5AAF92-82B8-C944-970C-EEF6F27BFE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F27C15B-2E2D-134D-9141-9BAE92A19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EF4BFD-B359-8E40-84EB-F4ABDC0136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3EF637-1839-FD48-A73B-482FFCC25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559657-12BC-D04A-A13D-E1F3F6C13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243A18-6599-B442-B153-4518D3F1E1A0}"/>
              </a:ext>
            </a:extLst>
          </p:cNvPr>
          <p:cNvGrpSpPr/>
          <p:nvPr/>
        </p:nvGrpSpPr>
        <p:grpSpPr>
          <a:xfrm rot="12422855">
            <a:off x="4207691" y="2459038"/>
            <a:ext cx="1305076" cy="591051"/>
            <a:chOff x="2664040" y="4254828"/>
            <a:chExt cx="1305076" cy="591051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A867D6-6BE1-DA47-9D59-F86D8D3FB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F49E45-DC1B-C541-B720-8F8A4AB0F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854DB-DDD0-4F46-BB84-FD2D39595A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166144-F654-F240-80E1-7ED44A46F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D1E0BCB-B3E4-9249-AFA4-2F6089EF7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A972BE-F7CE-F64B-9C2F-921B84CF36B7}"/>
              </a:ext>
            </a:extLst>
          </p:cNvPr>
          <p:cNvCxnSpPr>
            <a:cxnSpLocks/>
          </p:cNvCxnSpPr>
          <p:nvPr/>
        </p:nvCxnSpPr>
        <p:spPr>
          <a:xfrm rot="12422855" flipH="1" flipV="1">
            <a:off x="5023036" y="2787398"/>
            <a:ext cx="359786" cy="271565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863E11-2971-EB4C-9982-351490B26F77}"/>
              </a:ext>
            </a:extLst>
          </p:cNvPr>
          <p:cNvCxnSpPr>
            <a:cxnSpLocks/>
          </p:cNvCxnSpPr>
          <p:nvPr/>
        </p:nvCxnSpPr>
        <p:spPr>
          <a:xfrm flipH="1">
            <a:off x="4511485" y="2669827"/>
            <a:ext cx="308807" cy="223577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928F06-39F3-8646-9D08-F6F2EDBEF354}"/>
              </a:ext>
            </a:extLst>
          </p:cNvPr>
          <p:cNvCxnSpPr>
            <a:cxnSpLocks/>
          </p:cNvCxnSpPr>
          <p:nvPr/>
        </p:nvCxnSpPr>
        <p:spPr>
          <a:xfrm flipH="1">
            <a:off x="4716448" y="2669116"/>
            <a:ext cx="221830" cy="438133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7726042-A204-E340-A32D-75FDBF3C144F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DABDAD3-4310-8648-B47B-848233DF0342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C3024FE-A47A-2744-A7EF-12AAB18A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ADB78DC4-33BC-3B4C-89FC-946A87C8A3CC}"/>
              </a:ext>
            </a:extLst>
          </p:cNvPr>
          <p:cNvSpPr txBox="1"/>
          <p:nvPr/>
        </p:nvSpPr>
        <p:spPr>
          <a:xfrm>
            <a:off x="6627149" y="2043110"/>
            <a:ext cx="5332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1) Sample hemisphere at last bounce to camera</a:t>
            </a:r>
          </a:p>
          <a:p>
            <a:endParaRPr lang="en-US" sz="2000" dirty="0"/>
          </a:p>
          <a:p>
            <a:r>
              <a:rPr lang="en-US" sz="2000" dirty="0"/>
              <a:t>2) Trace each sample ray back to intersection</a:t>
            </a:r>
          </a:p>
          <a:p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020617-A2F2-0090-546C-4A4E33DD6239}"/>
                  </a:ext>
                </a:extLst>
              </p14:cNvPr>
              <p14:cNvContentPartPr/>
              <p14:nvPr/>
            </p14:nvContentPartPr>
            <p14:xfrm>
              <a:off x="1432440" y="2204280"/>
              <a:ext cx="1411200" cy="1423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020617-A2F2-0090-546C-4A4E33DD62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6240" y="2182680"/>
                <a:ext cx="1449000" cy="146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92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47B27F-9F34-E94E-B002-6883ED404D04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F82603-42B8-F744-A779-884FBAD8EBDF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8BE5DB9-05D1-D14F-8B7D-B2A3BCBEE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F2525A-A715-014E-A16A-C3F97E95F9A9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C6FB24-A0D6-DD4B-BF88-461E3E55374E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738A2C-452D-DC49-A6E0-8FA73ADD9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pic>
        <p:nvPicPr>
          <p:cNvPr id="51" name="Graphic 50" descr="Lightbulb">
            <a:extLst>
              <a:ext uri="{FF2B5EF4-FFF2-40B4-BE49-F238E27FC236}">
                <a16:creationId xmlns:a16="http://schemas.microsoft.com/office/drawing/2014/main" id="{2EFF7E80-579F-A248-AE0E-0F45D9426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607418" y="1755008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4694877" y="2464954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3447811" y="4189094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13D9F4-EBE0-A848-B4B5-D236A2129A67}"/>
              </a:ext>
            </a:extLst>
          </p:cNvPr>
          <p:cNvGrpSpPr/>
          <p:nvPr/>
        </p:nvGrpSpPr>
        <p:grpSpPr>
          <a:xfrm rot="11208139">
            <a:off x="1910623" y="1788175"/>
            <a:ext cx="1305076" cy="591051"/>
            <a:chOff x="2664040" y="4254828"/>
            <a:chExt cx="1305076" cy="5910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5AAF92-82B8-C944-970C-EEF6F27BFE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F27C15B-2E2D-134D-9141-9BAE92A19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EF4BFD-B359-8E40-84EB-F4ABDC0136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3EF637-1839-FD48-A73B-482FFCC25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559657-12BC-D04A-A13D-E1F3F6C13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243A18-6599-B442-B153-4518D3F1E1A0}"/>
              </a:ext>
            </a:extLst>
          </p:cNvPr>
          <p:cNvGrpSpPr/>
          <p:nvPr/>
        </p:nvGrpSpPr>
        <p:grpSpPr>
          <a:xfrm rot="12422855">
            <a:off x="4207691" y="2459038"/>
            <a:ext cx="1305076" cy="591051"/>
            <a:chOff x="2664040" y="4254828"/>
            <a:chExt cx="1305076" cy="591051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A867D6-6BE1-DA47-9D59-F86D8D3FB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F49E45-DC1B-C541-B720-8F8A4AB0F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854DB-DDD0-4F46-BB84-FD2D39595A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166144-F654-F240-80E1-7ED44A46F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D1E0BCB-B3E4-9249-AFA4-2F6089EF7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A972BE-F7CE-F64B-9C2F-921B84CF36B7}"/>
              </a:ext>
            </a:extLst>
          </p:cNvPr>
          <p:cNvCxnSpPr>
            <a:cxnSpLocks/>
          </p:cNvCxnSpPr>
          <p:nvPr/>
        </p:nvCxnSpPr>
        <p:spPr>
          <a:xfrm rot="12422855" flipH="1" flipV="1">
            <a:off x="5612209" y="4267780"/>
            <a:ext cx="359786" cy="271565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863E11-2971-EB4C-9982-351490B26F77}"/>
              </a:ext>
            </a:extLst>
          </p:cNvPr>
          <p:cNvCxnSpPr>
            <a:cxnSpLocks/>
          </p:cNvCxnSpPr>
          <p:nvPr/>
        </p:nvCxnSpPr>
        <p:spPr>
          <a:xfrm flipH="1">
            <a:off x="2874281" y="4200828"/>
            <a:ext cx="308807" cy="223577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928F06-39F3-8646-9D08-F6F2EDBEF354}"/>
              </a:ext>
            </a:extLst>
          </p:cNvPr>
          <p:cNvCxnSpPr>
            <a:cxnSpLocks/>
          </p:cNvCxnSpPr>
          <p:nvPr/>
        </p:nvCxnSpPr>
        <p:spPr>
          <a:xfrm flipH="1">
            <a:off x="4233058" y="3605627"/>
            <a:ext cx="221830" cy="438133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46B959-5D24-014B-B79D-067BAF0B40B1}"/>
              </a:ext>
            </a:extLst>
          </p:cNvPr>
          <p:cNvGrpSpPr/>
          <p:nvPr/>
        </p:nvGrpSpPr>
        <p:grpSpPr>
          <a:xfrm rot="20921279">
            <a:off x="5235316" y="4017091"/>
            <a:ext cx="1305076" cy="591051"/>
            <a:chOff x="2664040" y="4254828"/>
            <a:chExt cx="1305076" cy="59105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7191EDE-F52F-CD4E-93AF-ECE105B6A2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05C2B9F-EDD4-FD40-9817-B2182EABC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FDD7C32-1283-314B-BDDD-0393588D53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56F47C-BA1D-704A-9EBD-C0D201B697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7D0AC2E-C299-B442-9879-A0798BE22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513270C-7F79-EB40-8B08-8E068EC9889F}"/>
              </a:ext>
            </a:extLst>
          </p:cNvPr>
          <p:cNvSpPr txBox="1"/>
          <p:nvPr/>
        </p:nvSpPr>
        <p:spPr>
          <a:xfrm>
            <a:off x="6627149" y="2043110"/>
            <a:ext cx="53322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1) Sample hemisphere at last bounce to camera</a:t>
            </a:r>
          </a:p>
          <a:p>
            <a:endParaRPr lang="en-US" sz="2000" dirty="0"/>
          </a:p>
          <a:p>
            <a:r>
              <a:rPr lang="en-US" sz="2000" dirty="0"/>
              <a:t>2) Trace each sample ray back to intersection</a:t>
            </a:r>
          </a:p>
          <a:p>
            <a:endParaRPr lang="en-US" sz="2000" dirty="0"/>
          </a:p>
          <a:p>
            <a:r>
              <a:rPr lang="en-US" sz="2000" dirty="0"/>
              <a:t>3) Sample those hemispheres</a:t>
            </a:r>
          </a:p>
          <a:p>
            <a:endParaRPr lang="en-US" sz="2000" dirty="0"/>
          </a:p>
          <a:p>
            <a:r>
              <a:rPr lang="en-US" sz="2000" dirty="0"/>
              <a:t>4) Recurse until k bounces</a:t>
            </a:r>
          </a:p>
          <a:p>
            <a:endParaRPr lang="en-US" sz="2000" dirty="0"/>
          </a:p>
          <a:p>
            <a:r>
              <a:rPr lang="en-US" sz="2000" dirty="0"/>
              <a:t>5) Use recursion results to estimate radiance</a:t>
            </a:r>
          </a:p>
        </p:txBody>
      </p:sp>
    </p:spTree>
    <p:extLst>
      <p:ext uri="{BB962C8B-B14F-4D97-AF65-F5344CB8AC3E}">
        <p14:creationId xmlns:p14="http://schemas.microsoft.com/office/powerpoint/2010/main" val="74632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3345E-F9BF-F9D6-D874-34E5DD14D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74248-A1F2-D998-DB22-1A0CC942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MC integration estimator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500706D-92AC-1B28-4083-2FF868031A54}"/>
              </a:ext>
            </a:extLst>
          </p:cNvPr>
          <p:cNvCxnSpPr>
            <a:cxnSpLocks/>
          </p:cNvCxnSpPr>
          <p:nvPr/>
        </p:nvCxnSpPr>
        <p:spPr>
          <a:xfrm flipV="1">
            <a:off x="4512365" y="1550505"/>
            <a:ext cx="0" cy="3558209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74F9FB-B12A-C33D-A6E3-93E70488AF1A}"/>
              </a:ext>
            </a:extLst>
          </p:cNvPr>
          <p:cNvCxnSpPr>
            <a:cxnSpLocks/>
          </p:cNvCxnSpPr>
          <p:nvPr/>
        </p:nvCxnSpPr>
        <p:spPr>
          <a:xfrm>
            <a:off x="4316895" y="4933123"/>
            <a:ext cx="3922643" cy="0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B480061-2F35-71C6-7F0B-E7CE4FCF176F}"/>
              </a:ext>
            </a:extLst>
          </p:cNvPr>
          <p:cNvSpPr/>
          <p:nvPr/>
        </p:nvSpPr>
        <p:spPr>
          <a:xfrm>
            <a:off x="1560443" y="2643809"/>
            <a:ext cx="1719470" cy="785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3170660-6A2C-5B33-2CFF-8DB6D8F6C31A}"/>
              </a:ext>
            </a:extLst>
          </p:cNvPr>
          <p:cNvSpPr/>
          <p:nvPr/>
        </p:nvSpPr>
        <p:spPr>
          <a:xfrm>
            <a:off x="4707836" y="48618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8B63A7-988D-7269-4A81-8BD77C863197}"/>
              </a:ext>
            </a:extLst>
          </p:cNvPr>
          <p:cNvSpPr/>
          <p:nvPr/>
        </p:nvSpPr>
        <p:spPr>
          <a:xfrm>
            <a:off x="5221947" y="48618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CE07807-85E4-532E-456E-693523272468}"/>
              </a:ext>
            </a:extLst>
          </p:cNvPr>
          <p:cNvSpPr/>
          <p:nvPr/>
        </p:nvSpPr>
        <p:spPr>
          <a:xfrm>
            <a:off x="6180601" y="48618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38E380B-AC78-177E-EEBD-6362C6D2F8F3}"/>
              </a:ext>
            </a:extLst>
          </p:cNvPr>
          <p:cNvSpPr/>
          <p:nvPr/>
        </p:nvSpPr>
        <p:spPr>
          <a:xfrm>
            <a:off x="7385011" y="48618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4AA9082-BE07-7B9C-F036-5E9041722BF2}"/>
              </a:ext>
            </a:extLst>
          </p:cNvPr>
          <p:cNvSpPr/>
          <p:nvPr/>
        </p:nvSpPr>
        <p:spPr>
          <a:xfrm>
            <a:off x="5905026" y="48618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261A8CE-6176-25F4-BBF9-A7814CE6D1F0}"/>
              </a:ext>
            </a:extLst>
          </p:cNvPr>
          <p:cNvSpPr/>
          <p:nvPr/>
        </p:nvSpPr>
        <p:spPr>
          <a:xfrm>
            <a:off x="6664898" y="48618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3AC0B72-CFAF-5D9B-123E-74D97C306C92}"/>
              </a:ext>
            </a:extLst>
          </p:cNvPr>
          <p:cNvSpPr/>
          <p:nvPr/>
        </p:nvSpPr>
        <p:spPr>
          <a:xfrm>
            <a:off x="7039863" y="48618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21D1F63-49C2-BCB4-8852-9E9CDEFB59D5}"/>
              </a:ext>
            </a:extLst>
          </p:cNvPr>
          <p:cNvSpPr/>
          <p:nvPr/>
        </p:nvSpPr>
        <p:spPr>
          <a:xfrm>
            <a:off x="7660583" y="48618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DE03AF2-E7C6-74CE-CB5C-43E2B19BF58A}"/>
                  </a:ext>
                </a:extLst>
              </p14:cNvPr>
              <p14:cNvContentPartPr/>
              <p14:nvPr/>
            </p14:nvContentPartPr>
            <p14:xfrm>
              <a:off x="4512364" y="2393294"/>
              <a:ext cx="3369359" cy="8485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DE03AF2-E7C6-74CE-CB5C-43E2B19BF5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6244" y="2387174"/>
                <a:ext cx="3381959" cy="860760"/>
              </a:xfrm>
              <a:prstGeom prst="rect">
                <a:avLst/>
              </a:prstGeom>
            </p:spPr>
          </p:pic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97A0525-181E-5351-F37A-604A4C40B896}"/>
              </a:ext>
            </a:extLst>
          </p:cNvPr>
          <p:cNvCxnSpPr>
            <a:cxnSpLocks/>
          </p:cNvCxnSpPr>
          <p:nvPr/>
        </p:nvCxnSpPr>
        <p:spPr>
          <a:xfrm flipV="1">
            <a:off x="4777411" y="2991678"/>
            <a:ext cx="0" cy="1941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E55F481-15FB-8E62-C80D-602D22CD38D6}"/>
              </a:ext>
            </a:extLst>
          </p:cNvPr>
          <p:cNvCxnSpPr>
            <a:cxnSpLocks/>
          </p:cNvCxnSpPr>
          <p:nvPr/>
        </p:nvCxnSpPr>
        <p:spPr>
          <a:xfrm flipV="1">
            <a:off x="5303022" y="2973458"/>
            <a:ext cx="0" cy="1941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6A63D4A-4CE2-759A-1225-49289E2DAE41}"/>
              </a:ext>
            </a:extLst>
          </p:cNvPr>
          <p:cNvCxnSpPr>
            <a:cxnSpLocks/>
          </p:cNvCxnSpPr>
          <p:nvPr/>
        </p:nvCxnSpPr>
        <p:spPr>
          <a:xfrm flipV="1">
            <a:off x="5986382" y="2643809"/>
            <a:ext cx="0" cy="2284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B470B75-DECD-1B1D-6FAB-96F3290883A9}"/>
              </a:ext>
            </a:extLst>
          </p:cNvPr>
          <p:cNvCxnSpPr>
            <a:cxnSpLocks/>
          </p:cNvCxnSpPr>
          <p:nvPr/>
        </p:nvCxnSpPr>
        <p:spPr>
          <a:xfrm flipV="1">
            <a:off x="6260700" y="2501900"/>
            <a:ext cx="0" cy="242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0497E3-FFFD-895C-5914-D732C8E13049}"/>
              </a:ext>
            </a:extLst>
          </p:cNvPr>
          <p:cNvCxnSpPr>
            <a:cxnSpLocks/>
          </p:cNvCxnSpPr>
          <p:nvPr/>
        </p:nvCxnSpPr>
        <p:spPr>
          <a:xfrm flipV="1">
            <a:off x="6746795" y="2416859"/>
            <a:ext cx="0" cy="2507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B77163E-857F-9EDC-6C69-878A2B783527}"/>
              </a:ext>
            </a:extLst>
          </p:cNvPr>
          <p:cNvCxnSpPr>
            <a:cxnSpLocks/>
          </p:cNvCxnSpPr>
          <p:nvPr/>
        </p:nvCxnSpPr>
        <p:spPr>
          <a:xfrm flipV="1">
            <a:off x="7116290" y="2554357"/>
            <a:ext cx="0" cy="2383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8014700-80AF-71DA-EFF0-4D582DF896FE}"/>
              </a:ext>
            </a:extLst>
          </p:cNvPr>
          <p:cNvCxnSpPr>
            <a:cxnSpLocks/>
          </p:cNvCxnSpPr>
          <p:nvPr/>
        </p:nvCxnSpPr>
        <p:spPr>
          <a:xfrm flipV="1">
            <a:off x="7457767" y="2822713"/>
            <a:ext cx="0" cy="2102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7AB717-11C6-4081-886D-E8285194FBBE}"/>
              </a:ext>
            </a:extLst>
          </p:cNvPr>
          <p:cNvCxnSpPr>
            <a:cxnSpLocks/>
          </p:cNvCxnSpPr>
          <p:nvPr/>
        </p:nvCxnSpPr>
        <p:spPr>
          <a:xfrm flipV="1">
            <a:off x="7739610" y="3130826"/>
            <a:ext cx="0" cy="1803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C13DBA2-EBFA-41D6-BE0F-58D20C1E976B}"/>
                  </a:ext>
                </a:extLst>
              </p14:cNvPr>
              <p14:cNvContentPartPr/>
              <p14:nvPr/>
            </p14:nvContentPartPr>
            <p14:xfrm>
              <a:off x="2882880" y="1276200"/>
              <a:ext cx="9046080" cy="50691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C13DBA2-EBFA-41D6-BE0F-58D20C1E97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1280" y="1260000"/>
                <a:ext cx="9083880" cy="51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5406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47B27F-9F34-E94E-B002-6883ED404D04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F82603-42B8-F744-A779-884FBAD8EBDF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8BE5DB9-05D1-D14F-8B7D-B2A3BCBEE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F2525A-A715-014E-A16A-C3F97E95F9A9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C6FB24-A0D6-DD4B-BF88-461E3E55374E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738A2C-452D-DC49-A6E0-8FA73ADD9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pic>
        <p:nvPicPr>
          <p:cNvPr id="51" name="Graphic 50" descr="Lightbulb">
            <a:extLst>
              <a:ext uri="{FF2B5EF4-FFF2-40B4-BE49-F238E27FC236}">
                <a16:creationId xmlns:a16="http://schemas.microsoft.com/office/drawing/2014/main" id="{2EFF7E80-579F-A248-AE0E-0F45D9426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607418" y="1755008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4694877" y="2464954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3447811" y="4189094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13D9F4-EBE0-A848-B4B5-D236A2129A67}"/>
              </a:ext>
            </a:extLst>
          </p:cNvPr>
          <p:cNvGrpSpPr/>
          <p:nvPr/>
        </p:nvGrpSpPr>
        <p:grpSpPr>
          <a:xfrm rot="11208139">
            <a:off x="1910623" y="1788175"/>
            <a:ext cx="1305076" cy="591051"/>
            <a:chOff x="2664040" y="4254828"/>
            <a:chExt cx="1305076" cy="5910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5AAF92-82B8-C944-970C-EEF6F27BFE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F27C15B-2E2D-134D-9141-9BAE92A19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EF4BFD-B359-8E40-84EB-F4ABDC0136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3EF637-1839-FD48-A73B-482FFCC25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559657-12BC-D04A-A13D-E1F3F6C13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243A18-6599-B442-B153-4518D3F1E1A0}"/>
              </a:ext>
            </a:extLst>
          </p:cNvPr>
          <p:cNvGrpSpPr/>
          <p:nvPr/>
        </p:nvGrpSpPr>
        <p:grpSpPr>
          <a:xfrm rot="12422855">
            <a:off x="4207691" y="2459038"/>
            <a:ext cx="1305076" cy="591051"/>
            <a:chOff x="2664040" y="4254828"/>
            <a:chExt cx="1305076" cy="591051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A867D6-6BE1-DA47-9D59-F86D8D3FB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F49E45-DC1B-C541-B720-8F8A4AB0F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854DB-DDD0-4F46-BB84-FD2D39595A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166144-F654-F240-80E1-7ED44A46F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D1E0BCB-B3E4-9249-AFA4-2F6089EF7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A972BE-F7CE-F64B-9C2F-921B84CF36B7}"/>
              </a:ext>
            </a:extLst>
          </p:cNvPr>
          <p:cNvCxnSpPr>
            <a:cxnSpLocks/>
          </p:cNvCxnSpPr>
          <p:nvPr/>
        </p:nvCxnSpPr>
        <p:spPr>
          <a:xfrm rot="12422855" flipH="1" flipV="1">
            <a:off x="5612209" y="4267780"/>
            <a:ext cx="359786" cy="271565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863E11-2971-EB4C-9982-351490B26F77}"/>
              </a:ext>
            </a:extLst>
          </p:cNvPr>
          <p:cNvCxnSpPr>
            <a:cxnSpLocks/>
          </p:cNvCxnSpPr>
          <p:nvPr/>
        </p:nvCxnSpPr>
        <p:spPr>
          <a:xfrm flipH="1">
            <a:off x="2874281" y="4200828"/>
            <a:ext cx="308807" cy="223577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928F06-39F3-8646-9D08-F6F2EDBEF354}"/>
              </a:ext>
            </a:extLst>
          </p:cNvPr>
          <p:cNvCxnSpPr>
            <a:cxnSpLocks/>
          </p:cNvCxnSpPr>
          <p:nvPr/>
        </p:nvCxnSpPr>
        <p:spPr>
          <a:xfrm flipH="1">
            <a:off x="4233058" y="3605627"/>
            <a:ext cx="221830" cy="438133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46B959-5D24-014B-B79D-067BAF0B40B1}"/>
              </a:ext>
            </a:extLst>
          </p:cNvPr>
          <p:cNvGrpSpPr/>
          <p:nvPr/>
        </p:nvGrpSpPr>
        <p:grpSpPr>
          <a:xfrm rot="20921279">
            <a:off x="5235316" y="4017091"/>
            <a:ext cx="1305076" cy="591051"/>
            <a:chOff x="2664040" y="4254828"/>
            <a:chExt cx="1305076" cy="59105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7191EDE-F52F-CD4E-93AF-ECE105B6A2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05C2B9F-EDD4-FD40-9817-B2182EABC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FDD7C32-1283-314B-BDDD-0393588D53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56F47C-BA1D-704A-9EBD-C0D201B697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7D0AC2E-C299-B442-9879-A0798BE22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1A9ED07-379B-4140-8847-D127EC63B4DC}"/>
              </a:ext>
            </a:extLst>
          </p:cNvPr>
          <p:cNvSpPr txBox="1"/>
          <p:nvPr/>
        </p:nvSpPr>
        <p:spPr>
          <a:xfrm>
            <a:off x="6627149" y="2043110"/>
            <a:ext cx="5332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 bounces with n samples each</a:t>
            </a:r>
          </a:p>
          <a:p>
            <a:r>
              <a:rPr lang="en-US" sz="2000" dirty="0"/>
              <a:t>         =   </a:t>
            </a:r>
            <a:r>
              <a:rPr lang="en-US" sz="2000" dirty="0" err="1"/>
              <a:t>n^k</a:t>
            </a:r>
            <a:r>
              <a:rPr lang="en-US" sz="2000" dirty="0"/>
              <a:t> samples per pixel</a:t>
            </a:r>
          </a:p>
          <a:p>
            <a:endParaRPr lang="en-US" sz="2000" dirty="0"/>
          </a:p>
          <a:p>
            <a:r>
              <a:rPr lang="en-US" sz="2000" dirty="0"/>
              <a:t>e.g. 8000 </a:t>
            </a:r>
            <a:r>
              <a:rPr lang="en-US" sz="2000" dirty="0" err="1"/>
              <a:t>spp</a:t>
            </a:r>
            <a:r>
              <a:rPr lang="en-US" sz="2000" dirty="0"/>
              <a:t>  if n = 20 and k = 3 </a:t>
            </a:r>
          </a:p>
        </p:txBody>
      </p:sp>
    </p:spTree>
    <p:extLst>
      <p:ext uri="{BB962C8B-B14F-4D97-AF65-F5344CB8AC3E}">
        <p14:creationId xmlns:p14="http://schemas.microsoft.com/office/powerpoint/2010/main" val="2266889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there be blur!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2F72D-31D6-2149-ACD2-CB0426E95B7D}"/>
              </a:ext>
            </a:extLst>
          </p:cNvPr>
          <p:cNvSpPr txBox="1"/>
          <p:nvPr/>
        </p:nvSpPr>
        <p:spPr>
          <a:xfrm>
            <a:off x="3883949" y="5576974"/>
            <a:ext cx="533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Distributed ray tracing [Cook et al 1984]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C0AE9-73AE-8244-B529-08DF7DD53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850" y="1308100"/>
            <a:ext cx="4940300" cy="424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81446-8B47-9C45-B00A-47893F06BE8D}"/>
              </a:ext>
            </a:extLst>
          </p:cNvPr>
          <p:cNvSpPr txBox="1"/>
          <p:nvPr/>
        </p:nvSpPr>
        <p:spPr>
          <a:xfrm>
            <a:off x="835153" y="1281026"/>
            <a:ext cx="53322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Numerical integration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aperture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time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materials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penumbra</a:t>
            </a:r>
          </a:p>
        </p:txBody>
      </p:sp>
    </p:spTree>
    <p:extLst>
      <p:ext uri="{BB962C8B-B14F-4D97-AF65-F5344CB8AC3E}">
        <p14:creationId xmlns:p14="http://schemas.microsoft.com/office/powerpoint/2010/main" val="1905913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7EA9-5B5E-6C43-92AB-0A76D5D3D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Whitted</a:t>
            </a:r>
            <a:r>
              <a:rPr lang="en-US" dirty="0"/>
              <a:t> ray tracing – ray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DAA93-D5D6-9A4B-8301-EB8B76480AA9}"/>
              </a:ext>
            </a:extLst>
          </p:cNvPr>
          <p:cNvSpPr txBox="1"/>
          <p:nvPr/>
        </p:nvSpPr>
        <p:spPr>
          <a:xfrm>
            <a:off x="5375568" y="2049638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6C014-8639-6744-893E-047D34320933}"/>
              </a:ext>
            </a:extLst>
          </p:cNvPr>
          <p:cNvSpPr txBox="1"/>
          <p:nvPr/>
        </p:nvSpPr>
        <p:spPr>
          <a:xfrm>
            <a:off x="232780" y="3110328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bounce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C4775-1894-D345-AC0B-2A15929F444D}"/>
              </a:ext>
            </a:extLst>
          </p:cNvPr>
          <p:cNvSpPr txBox="1"/>
          <p:nvPr/>
        </p:nvSpPr>
        <p:spPr>
          <a:xfrm>
            <a:off x="232780" y="3962387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bounces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72477-1046-A240-9BCD-FF954BA606EC}"/>
              </a:ext>
            </a:extLst>
          </p:cNvPr>
          <p:cNvSpPr txBox="1"/>
          <p:nvPr/>
        </p:nvSpPr>
        <p:spPr>
          <a:xfrm>
            <a:off x="4970584" y="5129452"/>
            <a:ext cx="317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bounces : 3^3 = 27 rays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A61BA4E-8356-634B-A51C-1D1BFF2D7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680" t="15846" r="10997" b="24020"/>
          <a:stretch/>
        </p:blipFill>
        <p:spPr>
          <a:xfrm>
            <a:off x="890346" y="2057090"/>
            <a:ext cx="10353766" cy="3126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FA816D-28CB-4143-AD0D-70990B803BFB}"/>
              </a:ext>
            </a:extLst>
          </p:cNvPr>
          <p:cNvSpPr txBox="1"/>
          <p:nvPr/>
        </p:nvSpPr>
        <p:spPr>
          <a:xfrm>
            <a:off x="1957754" y="3110328"/>
            <a:ext cx="138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reflected ray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8576-0470-964A-A764-8E368B002AC8}"/>
              </a:ext>
            </a:extLst>
          </p:cNvPr>
          <p:cNvSpPr txBox="1"/>
          <p:nvPr/>
        </p:nvSpPr>
        <p:spPr>
          <a:xfrm>
            <a:off x="5399013" y="3010770"/>
            <a:ext cx="143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refracted 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09550-155E-0349-9167-46E21B4E9A6C}"/>
              </a:ext>
            </a:extLst>
          </p:cNvPr>
          <p:cNvSpPr txBox="1"/>
          <p:nvPr/>
        </p:nvSpPr>
        <p:spPr>
          <a:xfrm>
            <a:off x="9016119" y="2985406"/>
            <a:ext cx="143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ray</a:t>
            </a:r>
          </a:p>
        </p:txBody>
      </p:sp>
    </p:spTree>
    <p:extLst>
      <p:ext uri="{BB962C8B-B14F-4D97-AF65-F5344CB8AC3E}">
        <p14:creationId xmlns:p14="http://schemas.microsoft.com/office/powerpoint/2010/main" val="1634659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7EA9-5B5E-6C43-92AB-0A76D5D3D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ray tracing – ray tree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6E3BAF5-8B4F-874A-9485-968C7D599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516721" y="2227384"/>
            <a:ext cx="11158558" cy="2977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4DAA93-D5D6-9A4B-8301-EB8B76480AA9}"/>
              </a:ext>
            </a:extLst>
          </p:cNvPr>
          <p:cNvSpPr txBox="1"/>
          <p:nvPr/>
        </p:nvSpPr>
        <p:spPr>
          <a:xfrm>
            <a:off x="5375568" y="2049638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6C014-8639-6744-893E-047D34320933}"/>
              </a:ext>
            </a:extLst>
          </p:cNvPr>
          <p:cNvSpPr txBox="1"/>
          <p:nvPr/>
        </p:nvSpPr>
        <p:spPr>
          <a:xfrm>
            <a:off x="5567856" y="3156559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bounce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C4775-1894-D345-AC0B-2A15929F444D}"/>
              </a:ext>
            </a:extLst>
          </p:cNvPr>
          <p:cNvSpPr txBox="1"/>
          <p:nvPr/>
        </p:nvSpPr>
        <p:spPr>
          <a:xfrm>
            <a:off x="5567856" y="3996136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bounces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72477-1046-A240-9BCD-FF954BA606EC}"/>
              </a:ext>
            </a:extLst>
          </p:cNvPr>
          <p:cNvSpPr txBox="1"/>
          <p:nvPr/>
        </p:nvSpPr>
        <p:spPr>
          <a:xfrm>
            <a:off x="4818185" y="5070837"/>
            <a:ext cx="317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bounces : 10^3 = 1000 rays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F9F06C-8836-AE42-BB12-C88C6F5867F2}"/>
              </a:ext>
            </a:extLst>
          </p:cNvPr>
          <p:cNvSpPr txBox="1"/>
          <p:nvPr/>
        </p:nvSpPr>
        <p:spPr>
          <a:xfrm>
            <a:off x="4331953" y="2571599"/>
            <a:ext cx="533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estimating integral by averaging</a:t>
            </a:r>
          </a:p>
        </p:txBody>
      </p:sp>
    </p:spTree>
    <p:extLst>
      <p:ext uri="{BB962C8B-B14F-4D97-AF65-F5344CB8AC3E}">
        <p14:creationId xmlns:p14="http://schemas.microsoft.com/office/powerpoint/2010/main" val="2837056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369AF-FC2C-184C-9829-61832980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Helps, but expensive!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DC1765-0269-C449-8323-AE94B14C4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61" r="11945"/>
          <a:stretch/>
        </p:blipFill>
        <p:spPr>
          <a:xfrm>
            <a:off x="4297970" y="1768640"/>
            <a:ext cx="4316639" cy="3139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FBA61-14A6-B947-B97C-0ABC16280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48" t="17513" r="26236" b="16418"/>
          <a:stretch/>
        </p:blipFill>
        <p:spPr>
          <a:xfrm>
            <a:off x="252663" y="1768641"/>
            <a:ext cx="3886200" cy="3139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2E1434-3902-0D4E-BA57-A445559E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992" y="1768640"/>
            <a:ext cx="3139500" cy="313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85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B5B9E-D0A7-CB43-BD87-C1A9E934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way to solve the rendering equation?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D9E11-634A-5040-95DF-FF3177E12663}"/>
              </a:ext>
            </a:extLst>
          </p:cNvPr>
          <p:cNvGrpSpPr/>
          <p:nvPr/>
        </p:nvGrpSpPr>
        <p:grpSpPr>
          <a:xfrm>
            <a:off x="7713911" y="4505935"/>
            <a:ext cx="549550" cy="574060"/>
            <a:chOff x="2695073" y="4223084"/>
            <a:chExt cx="2165685" cy="10990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051DBF3-98A8-B544-8B9D-44C6F23AFE3B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53358F-E6CE-BF4A-914C-399A66FB77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E0665A-F068-DA41-BD77-F7CA8812D1FE}"/>
              </a:ext>
            </a:extLst>
          </p:cNvPr>
          <p:cNvGrpSpPr/>
          <p:nvPr/>
        </p:nvGrpSpPr>
        <p:grpSpPr>
          <a:xfrm rot="11426196">
            <a:off x="7778495" y="1813378"/>
            <a:ext cx="549550" cy="574060"/>
            <a:chOff x="4860758" y="1812757"/>
            <a:chExt cx="2165685" cy="10990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1EADF6-0253-2F4A-A3AE-4CE244DFE3E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A33E1C1-B410-F04E-82B0-FF05A2DED7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8459D6-3FE0-DA4F-B921-2042FCE2A250}"/>
              </a:ext>
            </a:extLst>
          </p:cNvPr>
          <p:cNvGrpSpPr/>
          <p:nvPr/>
        </p:nvGrpSpPr>
        <p:grpSpPr>
          <a:xfrm rot="12473243">
            <a:off x="10182473" y="2510390"/>
            <a:ext cx="549550" cy="574060"/>
            <a:chOff x="4860758" y="1812757"/>
            <a:chExt cx="2165685" cy="109909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D90B147-DF85-4648-BD31-C2AC5C72F074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8F51D1-8D7E-A742-9204-78CA23630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D468FE-2C6E-8D4A-AED0-907ADE41E6C7}"/>
              </a:ext>
            </a:extLst>
          </p:cNvPr>
          <p:cNvGrpSpPr/>
          <p:nvPr/>
        </p:nvGrpSpPr>
        <p:grpSpPr>
          <a:xfrm rot="21277288">
            <a:off x="11098712" y="4483130"/>
            <a:ext cx="549550" cy="574060"/>
            <a:chOff x="4860758" y="1812757"/>
            <a:chExt cx="2165685" cy="109909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1C802C9-D6C6-F844-B773-54B7F7852921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BAF7C46-C002-294C-9B29-0DD8BF05B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90D38C-A95C-3C44-A1DA-6DA5FAB47556}"/>
              </a:ext>
            </a:extLst>
          </p:cNvPr>
          <p:cNvCxnSpPr>
            <a:cxnSpLocks/>
          </p:cNvCxnSpPr>
          <p:nvPr/>
        </p:nvCxnSpPr>
        <p:spPr>
          <a:xfrm>
            <a:off x="6610164" y="3333883"/>
            <a:ext cx="1373396" cy="1568893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Graphic 21" descr="Camera">
            <a:extLst>
              <a:ext uri="{FF2B5EF4-FFF2-40B4-BE49-F238E27FC236}">
                <a16:creationId xmlns:a16="http://schemas.microsoft.com/office/drawing/2014/main" id="{41162BD3-8C37-1E41-BBC9-5FC10ACE6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9146" y="2605689"/>
            <a:ext cx="641369" cy="641369"/>
          </a:xfrm>
          <a:prstGeom prst="rect">
            <a:avLst/>
          </a:prstGeom>
        </p:spPr>
      </p:pic>
      <p:pic>
        <p:nvPicPr>
          <p:cNvPr id="23" name="Graphic 22" descr="Lightbulb">
            <a:extLst>
              <a:ext uri="{FF2B5EF4-FFF2-40B4-BE49-F238E27FC236}">
                <a16:creationId xmlns:a16="http://schemas.microsoft.com/office/drawing/2014/main" id="{1A813349-5311-3140-AA2D-7D609EF915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3222" y="4189914"/>
            <a:ext cx="629653" cy="629653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EC2992C1-EB5F-AB4B-A1AF-A050910AC252}"/>
              </a:ext>
            </a:extLst>
          </p:cNvPr>
          <p:cNvGrpSpPr/>
          <p:nvPr/>
        </p:nvGrpSpPr>
        <p:grpSpPr>
          <a:xfrm>
            <a:off x="7984724" y="1966152"/>
            <a:ext cx="3401348" cy="2937674"/>
            <a:chOff x="4698436" y="1948465"/>
            <a:chExt cx="3401348" cy="293767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88303BE-CC94-1F47-8AE0-384927E31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8436" y="1948465"/>
              <a:ext cx="79578" cy="291191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D4E9A3-3844-A34F-8C79-4D76CFFD9642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48465"/>
              <a:ext cx="2413303" cy="712602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D9AE17D-FCBF-EC40-8842-F4128420FC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4829" y="2685773"/>
              <a:ext cx="884955" cy="220036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4EE9583-0C10-E445-B6A6-92890E375C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3403" y="4467077"/>
              <a:ext cx="1579851" cy="39330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215AD8A-12CF-2F4B-A717-8D86C461419D}"/>
              </a:ext>
            </a:extLst>
          </p:cNvPr>
          <p:cNvGrpSpPr/>
          <p:nvPr/>
        </p:nvGrpSpPr>
        <p:grpSpPr>
          <a:xfrm>
            <a:off x="7995416" y="2003848"/>
            <a:ext cx="3384818" cy="2911917"/>
            <a:chOff x="4709128" y="1986161"/>
            <a:chExt cx="3384818" cy="2911917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421BD55-6AEF-C842-8E28-FE0E216CDC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9128" y="1986161"/>
              <a:ext cx="79578" cy="291191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3C766F6-7F72-C844-80EA-A04DD2CCB41C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97618"/>
              <a:ext cx="3292420" cy="288747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F060DE2-A413-614D-9E70-DF08A62E39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9891" y="4466027"/>
              <a:ext cx="1603363" cy="39435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6CB470D-DDC4-714C-8DA9-64F72F2044A7}"/>
              </a:ext>
            </a:extLst>
          </p:cNvPr>
          <p:cNvGrpSpPr/>
          <p:nvPr/>
        </p:nvGrpSpPr>
        <p:grpSpPr>
          <a:xfrm>
            <a:off x="7983560" y="2678554"/>
            <a:ext cx="3385982" cy="2244942"/>
            <a:chOff x="5982173" y="2895741"/>
            <a:chExt cx="3385982" cy="2244942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4A6689-493C-3E44-8E38-1E4293191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2173" y="2920387"/>
              <a:ext cx="2517558" cy="222029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6DC986C-8B31-9C4B-AD93-6AFAE48B57AC}"/>
                </a:ext>
              </a:extLst>
            </p:cNvPr>
            <p:cNvCxnSpPr>
              <a:cxnSpLocks/>
            </p:cNvCxnSpPr>
            <p:nvPr/>
          </p:nvCxnSpPr>
          <p:spPr>
            <a:xfrm>
              <a:off x="8499730" y="2895741"/>
              <a:ext cx="868425" cy="219846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6ABE29E-CB7E-A542-B3A4-FE988DA6C79A}"/>
              </a:ext>
            </a:extLst>
          </p:cNvPr>
          <p:cNvGrpSpPr/>
          <p:nvPr/>
        </p:nvGrpSpPr>
        <p:grpSpPr>
          <a:xfrm>
            <a:off x="7984725" y="1964289"/>
            <a:ext cx="1462653" cy="2911917"/>
            <a:chOff x="4709128" y="1986161"/>
            <a:chExt cx="1462653" cy="2911917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7EF5531-CEFD-084E-B5AB-EECE547A2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9128" y="1986161"/>
              <a:ext cx="79578" cy="291191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9752D3F-5645-8946-B860-B129CABAD3BD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97618"/>
              <a:ext cx="1370255" cy="223887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42192C2-1B28-9848-9A0A-772D16753778}"/>
              </a:ext>
            </a:extLst>
          </p:cNvPr>
          <p:cNvGrpSpPr/>
          <p:nvPr/>
        </p:nvGrpSpPr>
        <p:grpSpPr>
          <a:xfrm>
            <a:off x="8005172" y="2699474"/>
            <a:ext cx="2502517" cy="2207028"/>
            <a:chOff x="4017527" y="2388726"/>
            <a:chExt cx="2502517" cy="2207028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8D40F26-00B7-DB4B-8B7F-F5933668A8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7527" y="2407565"/>
              <a:ext cx="2502517" cy="218818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70A13F5-BBFC-C340-9283-BC8253D4A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1527" y="2388726"/>
              <a:ext cx="793110" cy="153854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" name="Online Media 2" descr="dummyblank">
            <a:hlinkClick r:id="" action="ppaction://media"/>
            <a:extLst>
              <a:ext uri="{FF2B5EF4-FFF2-40B4-BE49-F238E27FC236}">
                <a16:creationId xmlns:a16="http://schemas.microsoft.com/office/drawing/2014/main" id="{2A8606BC-2C6B-8E49-8FF1-EC9896C1AF5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123.0708"/>
                  <p14:fade in="443.0708"/>
                  <p14:bmkLst>
                    <p14:bmk name="Bookmark 1" time="0"/>
                    <p14:bmk name="Bookmark 2" time="2813.7247"/>
                    <p14:bmk name="Bookmark 3" time="13326.8725"/>
                  </p14:bmkLst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31690" y="5824610"/>
            <a:ext cx="671735" cy="67173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0859B10-4BF5-AF4F-8617-30A6C73F347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2405" t="19666" r="8830" b="24020"/>
          <a:stretch/>
        </p:blipFill>
        <p:spPr>
          <a:xfrm>
            <a:off x="536541" y="1006235"/>
            <a:ext cx="5258495" cy="474784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9E60124-B78A-794C-9B21-A9E927E28CCD}"/>
              </a:ext>
            </a:extLst>
          </p:cNvPr>
          <p:cNvGrpSpPr/>
          <p:nvPr/>
        </p:nvGrpSpPr>
        <p:grpSpPr>
          <a:xfrm>
            <a:off x="8157572" y="2851874"/>
            <a:ext cx="2502517" cy="2207028"/>
            <a:chOff x="4017527" y="2388726"/>
            <a:chExt cx="2502517" cy="220702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82A59-57DA-F14E-9356-770E15782D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7527" y="2407565"/>
              <a:ext cx="2502517" cy="218818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064F87F-3D3F-1244-8F00-7F09F01C4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1527" y="2388726"/>
              <a:ext cx="793110" cy="153854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F319A0E-539E-D144-A513-627260001F92}"/>
              </a:ext>
            </a:extLst>
          </p:cNvPr>
          <p:cNvGrpSpPr/>
          <p:nvPr/>
        </p:nvGrpSpPr>
        <p:grpSpPr>
          <a:xfrm>
            <a:off x="2889762" y="1337050"/>
            <a:ext cx="276026" cy="4137627"/>
            <a:chOff x="2889762" y="1337050"/>
            <a:chExt cx="276026" cy="413762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990E21E-7FB2-3440-B217-F11A536BE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C9DC6E-9DAF-7648-A880-113572C6CD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026589F-780C-A945-A8C9-A3FB29965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309C402-4959-3840-B56E-6190A0C2CDE8}"/>
              </a:ext>
            </a:extLst>
          </p:cNvPr>
          <p:cNvGrpSpPr/>
          <p:nvPr/>
        </p:nvGrpSpPr>
        <p:grpSpPr>
          <a:xfrm>
            <a:off x="2174902" y="1360187"/>
            <a:ext cx="1011333" cy="4137626"/>
            <a:chOff x="2665141" y="1337051"/>
            <a:chExt cx="1011333" cy="4137626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87065C4-8D9D-8E49-878F-420663DDF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6251" y="1337051"/>
              <a:ext cx="810223" cy="13794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781FA3B-1B07-B248-89BB-3E22CBDB4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7453" y="2739671"/>
              <a:ext cx="168799" cy="135552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FBA81CF-736F-3344-A5F9-F5BA173E68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5141" y="4095194"/>
              <a:ext cx="32313" cy="13794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E77583D-A68F-A047-9666-878FDB45C902}"/>
              </a:ext>
            </a:extLst>
          </p:cNvPr>
          <p:cNvGrpSpPr/>
          <p:nvPr/>
        </p:nvGrpSpPr>
        <p:grpSpPr>
          <a:xfrm>
            <a:off x="3180778" y="1360187"/>
            <a:ext cx="1809718" cy="4114490"/>
            <a:chOff x="1056534" y="1385895"/>
            <a:chExt cx="1809718" cy="4114490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0F8C44C-7267-344C-93C8-1AB1BD9A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34" y="1385895"/>
              <a:ext cx="1809718" cy="13306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BD0F13B-BE65-3642-9254-9A2BE8E99D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0235" y="2739671"/>
              <a:ext cx="66017" cy="13555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D14EE77-B632-5D46-AE19-BBEB285D3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2777" y="4095194"/>
              <a:ext cx="51755" cy="140519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DC17EB5-1EFC-9D4B-8279-06A8175C8A8E}"/>
              </a:ext>
            </a:extLst>
          </p:cNvPr>
          <p:cNvCxnSpPr>
            <a:cxnSpLocks/>
          </p:cNvCxnSpPr>
          <p:nvPr/>
        </p:nvCxnSpPr>
        <p:spPr>
          <a:xfrm>
            <a:off x="3052677" y="1084390"/>
            <a:ext cx="267115" cy="24109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527767-69FD-314D-9AD4-A1A2D1D1BF91}"/>
              </a:ext>
            </a:extLst>
          </p:cNvPr>
          <p:cNvSpPr txBox="1"/>
          <p:nvPr/>
        </p:nvSpPr>
        <p:spPr>
          <a:xfrm>
            <a:off x="1311859" y="1899335"/>
            <a:ext cx="4015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estimating integral by averaging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547D14B-9D09-3A46-863F-D2EA33F4720A}"/>
              </a:ext>
            </a:extLst>
          </p:cNvPr>
          <p:cNvGrpSpPr/>
          <p:nvPr/>
        </p:nvGrpSpPr>
        <p:grpSpPr>
          <a:xfrm>
            <a:off x="1110443" y="1360187"/>
            <a:ext cx="2070334" cy="4114490"/>
            <a:chOff x="1844690" y="785652"/>
            <a:chExt cx="2070334" cy="411449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C63C227-C0D0-5B41-A383-D2F55E523E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0764" y="785652"/>
              <a:ext cx="1804260" cy="13523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E356B24-F562-3C4C-9B5F-6BA4946A5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4690" y="2188273"/>
              <a:ext cx="259459" cy="138266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6C7A824-B9E9-024C-8C16-E1111B106A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5411" y="3543795"/>
              <a:ext cx="20175" cy="13563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C6B613F-5DD0-5D43-B4C5-1739FAD34468}"/>
              </a:ext>
            </a:extLst>
          </p:cNvPr>
          <p:cNvGrpSpPr/>
          <p:nvPr/>
        </p:nvGrpSpPr>
        <p:grpSpPr>
          <a:xfrm>
            <a:off x="833247" y="1360186"/>
            <a:ext cx="2287854" cy="4088518"/>
            <a:chOff x="2104149" y="804894"/>
            <a:chExt cx="2287854" cy="4088518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42FABB3-2AFF-924B-B638-B4CBA7E9C1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0764" y="804894"/>
              <a:ext cx="2281239" cy="13330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0CD5C12-0290-A242-9A5B-80B555E27B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4149" y="2188274"/>
              <a:ext cx="67446" cy="13747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33F964D-DEB8-2140-8972-E5C698E69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52782" y="3537065"/>
              <a:ext cx="20175" cy="13563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4BF980BF-0690-764B-ADA6-04F85967D749}"/>
              </a:ext>
            </a:extLst>
          </p:cNvPr>
          <p:cNvSpPr txBox="1"/>
          <p:nvPr/>
        </p:nvSpPr>
        <p:spPr>
          <a:xfrm>
            <a:off x="8152165" y="6082345"/>
            <a:ext cx="250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path tracing [Veach98]</a:t>
            </a:r>
          </a:p>
        </p:txBody>
      </p:sp>
    </p:spTree>
    <p:extLst>
      <p:ext uri="{BB962C8B-B14F-4D97-AF65-F5344CB8AC3E}">
        <p14:creationId xmlns:p14="http://schemas.microsoft.com/office/powerpoint/2010/main" val="410851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" bmkName="Bookmark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"/>
                                </p:stCondLst>
                                <p:childTnLst>
                                  <p:par>
                                    <p:cTn id="14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7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21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5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35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39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42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9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3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56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59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3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67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70" presetID="10" presetClass="exit" presetSubtype="0" repeatCount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74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77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0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1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84" presetID="10" presetClass="exit" presetSubtype="0" repeatCount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Bookmark 3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72338-6374-0242-AF96-68E7A1BE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at each level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641620-F5CB-5F41-A8C9-C10A6F715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192051" y="1095958"/>
            <a:ext cx="11797250" cy="10651617"/>
          </a:xfrm>
          <a:prstGeom prst="rect">
            <a:avLst/>
          </a:prstGeom>
        </p:spPr>
      </p:pic>
      <p:sp>
        <p:nvSpPr>
          <p:cNvPr id="28" name="Trapezium 27">
            <a:extLst>
              <a:ext uri="{FF2B5EF4-FFF2-40B4-BE49-F238E27FC236}">
                <a16:creationId xmlns:a16="http://schemas.microsoft.com/office/drawing/2014/main" id="{A75DA1D3-A304-2C43-8F53-7A57EE6227B7}"/>
              </a:ext>
            </a:extLst>
          </p:cNvPr>
          <p:cNvSpPr/>
          <p:nvPr/>
        </p:nvSpPr>
        <p:spPr>
          <a:xfrm>
            <a:off x="8897442" y="2540325"/>
            <a:ext cx="1506398" cy="639371"/>
          </a:xfrm>
          <a:prstGeom prst="trapezoid">
            <a:avLst>
              <a:gd name="adj" fmla="val 538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B79BD76-12AF-8C4E-BBF9-903D348E9C8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832686" y="2109771"/>
            <a:ext cx="1528021" cy="92636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B4592F-23CA-804C-B153-EBE03BF9C753}"/>
              </a:ext>
            </a:extLst>
          </p:cNvPr>
          <p:cNvCxnSpPr>
            <a:cxnSpLocks/>
          </p:cNvCxnSpPr>
          <p:nvPr/>
        </p:nvCxnSpPr>
        <p:spPr>
          <a:xfrm>
            <a:off x="8079487" y="1477189"/>
            <a:ext cx="1506398" cy="141538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1BFD9A-D661-174D-9B69-C5F7D2D400D1}"/>
              </a:ext>
            </a:extLst>
          </p:cNvPr>
          <p:cNvCxnSpPr>
            <a:cxnSpLocks/>
          </p:cNvCxnSpPr>
          <p:nvPr/>
        </p:nvCxnSpPr>
        <p:spPr>
          <a:xfrm flipV="1">
            <a:off x="9585885" y="1229361"/>
            <a:ext cx="553795" cy="1663212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8C235A-797D-3343-99AB-82491A983856}"/>
              </a:ext>
            </a:extLst>
          </p:cNvPr>
          <p:cNvCxnSpPr>
            <a:cxnSpLocks/>
          </p:cNvCxnSpPr>
          <p:nvPr/>
        </p:nvCxnSpPr>
        <p:spPr>
          <a:xfrm flipH="1">
            <a:off x="5496560" y="1920240"/>
            <a:ext cx="573796" cy="30480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DB69572A-C940-4447-9356-41F921696B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34" b="28261"/>
          <a:stretch/>
        </p:blipFill>
        <p:spPr>
          <a:xfrm>
            <a:off x="497568" y="1229361"/>
            <a:ext cx="2581184" cy="14625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9CDF1-D129-8B48-84BC-164BAC67A7DE}"/>
              </a:ext>
            </a:extLst>
          </p:cNvPr>
          <p:cNvSpPr txBox="1"/>
          <p:nvPr/>
        </p:nvSpPr>
        <p:spPr>
          <a:xfrm>
            <a:off x="3505199" y="3466688"/>
            <a:ext cx="562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x</a:t>
            </a:r>
            <a:r>
              <a:rPr lang="en-US" sz="2800" baseline="-25000" dirty="0"/>
              <a:t>1</a:t>
            </a:r>
            <a:r>
              <a:rPr lang="en-US" sz="2800" dirty="0"/>
              <a:t> drawn randomly in [0,1] x [0,1]</a:t>
            </a:r>
          </a:p>
        </p:txBody>
      </p:sp>
    </p:spTree>
    <p:extLst>
      <p:ext uri="{BB962C8B-B14F-4D97-AF65-F5344CB8AC3E}">
        <p14:creationId xmlns:p14="http://schemas.microsoft.com/office/powerpoint/2010/main" val="47835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47641620-F5CB-5F41-A8C9-C10A6F715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781331" y="-1992682"/>
            <a:ext cx="11797250" cy="106516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69572A-C940-4447-9356-41F921696B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334" b="28261"/>
          <a:stretch/>
        </p:blipFill>
        <p:spPr>
          <a:xfrm>
            <a:off x="497568" y="1229361"/>
            <a:ext cx="2581184" cy="14625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9CDF1-D129-8B48-84BC-164BAC67A7DE}"/>
              </a:ext>
            </a:extLst>
          </p:cNvPr>
          <p:cNvSpPr txBox="1"/>
          <p:nvPr/>
        </p:nvSpPr>
        <p:spPr>
          <a:xfrm>
            <a:off x="3505199" y="3466688"/>
            <a:ext cx="562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x</a:t>
            </a:r>
            <a:r>
              <a:rPr lang="en-US" sz="2800" baseline="-25000" dirty="0"/>
              <a:t>2</a:t>
            </a:r>
            <a:r>
              <a:rPr lang="en-US" sz="2800" dirty="0"/>
              <a:t> drawn randomly in [0,1] x [0,1]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8C235A-797D-3343-99AB-82491A983856}"/>
              </a:ext>
            </a:extLst>
          </p:cNvPr>
          <p:cNvCxnSpPr>
            <a:cxnSpLocks/>
          </p:cNvCxnSpPr>
          <p:nvPr/>
        </p:nvCxnSpPr>
        <p:spPr>
          <a:xfrm>
            <a:off x="6070356" y="1920240"/>
            <a:ext cx="493004" cy="29972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400B2B6C-E220-AE45-99B8-E9976F9B1725}"/>
              </a:ext>
            </a:extLst>
          </p:cNvPr>
          <p:cNvSpPr/>
          <p:nvPr/>
        </p:nvSpPr>
        <p:spPr>
          <a:xfrm>
            <a:off x="304800" y="0"/>
            <a:ext cx="10769600" cy="158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72338-6374-0242-AF96-68E7A1BE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at each level</a:t>
            </a:r>
          </a:p>
        </p:txBody>
      </p:sp>
    </p:spTree>
    <p:extLst>
      <p:ext uri="{BB962C8B-B14F-4D97-AF65-F5344CB8AC3E}">
        <p14:creationId xmlns:p14="http://schemas.microsoft.com/office/powerpoint/2010/main" val="189183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47641620-F5CB-5F41-A8C9-C10A6F715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94750" y="-5022978"/>
            <a:ext cx="11797250" cy="106516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69572A-C940-4447-9356-41F921696B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334" b="28261"/>
          <a:stretch/>
        </p:blipFill>
        <p:spPr>
          <a:xfrm>
            <a:off x="497568" y="1229361"/>
            <a:ext cx="2581184" cy="14625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9CDF1-D129-8B48-84BC-164BAC67A7DE}"/>
              </a:ext>
            </a:extLst>
          </p:cNvPr>
          <p:cNvSpPr txBox="1"/>
          <p:nvPr/>
        </p:nvSpPr>
        <p:spPr>
          <a:xfrm>
            <a:off x="6272067" y="4175348"/>
            <a:ext cx="5628757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i="1" dirty="0" err="1"/>
              <a:t>x</a:t>
            </a:r>
            <a:r>
              <a:rPr lang="en-US" sz="2800" baseline="-25000" dirty="0" err="1"/>
              <a:t>d</a:t>
            </a:r>
            <a:r>
              <a:rPr lang="en-US" sz="2800" dirty="0"/>
              <a:t> drawn randomly in [0,1] x [0,1]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8C235A-797D-3343-99AB-82491A983856}"/>
              </a:ext>
            </a:extLst>
          </p:cNvPr>
          <p:cNvCxnSpPr>
            <a:cxnSpLocks/>
          </p:cNvCxnSpPr>
          <p:nvPr/>
        </p:nvCxnSpPr>
        <p:spPr>
          <a:xfrm>
            <a:off x="6090676" y="1960637"/>
            <a:ext cx="0" cy="3110266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400B2B6C-E220-AE45-99B8-E9976F9B1725}"/>
              </a:ext>
            </a:extLst>
          </p:cNvPr>
          <p:cNvSpPr/>
          <p:nvPr/>
        </p:nvSpPr>
        <p:spPr>
          <a:xfrm>
            <a:off x="304800" y="0"/>
            <a:ext cx="10769600" cy="158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72338-6374-0242-AF96-68E7A1BE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terminate?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23129A-78AE-8343-AF5A-3FE7CF62E9D1}"/>
              </a:ext>
            </a:extLst>
          </p:cNvPr>
          <p:cNvSpPr txBox="1"/>
          <p:nvPr/>
        </p:nvSpPr>
        <p:spPr>
          <a:xfrm>
            <a:off x="5985168" y="5230927"/>
            <a:ext cx="890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90166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3F85-DE1F-F04A-94D8-B13C2D8F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terminate path?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46F27-F662-D747-8E4C-6F9B0806302B}"/>
              </a:ext>
            </a:extLst>
          </p:cNvPr>
          <p:cNvSpPr txBox="1"/>
          <p:nvPr/>
        </p:nvSpPr>
        <p:spPr>
          <a:xfrm>
            <a:off x="1085088" y="2084832"/>
            <a:ext cx="2755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Fixed depth </a:t>
            </a:r>
            <a:r>
              <a:rPr lang="en-US" sz="3200" i="1" dirty="0"/>
              <a:t>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0048DC-38A9-4940-9BAE-FBD183B7DE3C}"/>
              </a:ext>
            </a:extLst>
          </p:cNvPr>
          <p:cNvSpPr txBox="1"/>
          <p:nvPr/>
        </p:nvSpPr>
        <p:spPr>
          <a:xfrm>
            <a:off x="6742176" y="2011680"/>
            <a:ext cx="414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When radiance is low</a:t>
            </a:r>
            <a:endParaRPr lang="en-US" sz="32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4ACC0-C163-4748-853E-0377D7EEC3E6}"/>
              </a:ext>
            </a:extLst>
          </p:cNvPr>
          <p:cNvSpPr txBox="1"/>
          <p:nvPr/>
        </p:nvSpPr>
        <p:spPr>
          <a:xfrm>
            <a:off x="6406179" y="3999936"/>
            <a:ext cx="1811229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threshold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30B41-BF60-5F45-8008-4E004E2F46EB}"/>
              </a:ext>
            </a:extLst>
          </p:cNvPr>
          <p:cNvSpPr txBox="1"/>
          <p:nvPr/>
        </p:nvSpPr>
        <p:spPr>
          <a:xfrm>
            <a:off x="9734595" y="3999936"/>
            <a:ext cx="1811229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randomly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9B763C-124A-1D4C-A24A-0E9E4F7B4A46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7311794" y="2596455"/>
            <a:ext cx="1503022" cy="1403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D0D176-BF5F-C643-AD75-76420A57141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8814816" y="2596455"/>
            <a:ext cx="1825394" cy="1403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AF7D14-AAE9-D64E-8505-EC44A7453628}"/>
              </a:ext>
            </a:extLst>
          </p:cNvPr>
          <p:cNvSpPr txBox="1"/>
          <p:nvPr/>
        </p:nvSpPr>
        <p:spPr>
          <a:xfrm>
            <a:off x="9658753" y="4584711"/>
            <a:ext cx="196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Russian roulette</a:t>
            </a:r>
          </a:p>
        </p:txBody>
      </p:sp>
    </p:spTree>
    <p:extLst>
      <p:ext uri="{BB962C8B-B14F-4D97-AF65-F5344CB8AC3E}">
        <p14:creationId xmlns:p14="http://schemas.microsoft.com/office/powerpoint/2010/main" val="2057005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F977F-A2DA-BABD-CDB1-6022F9D2E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ADD04-2A18-8A1F-2DE9-A7E375BA3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MC integration errors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B74FFB-6574-D416-8749-013A05957CFD}"/>
              </a:ext>
            </a:extLst>
          </p:cNvPr>
          <p:cNvSpPr/>
          <p:nvPr/>
        </p:nvSpPr>
        <p:spPr>
          <a:xfrm>
            <a:off x="506174" y="1368845"/>
            <a:ext cx="3305060" cy="3393196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A35DA-0DAA-939D-EB5F-878F4F1E78D8}"/>
              </a:ext>
            </a:extLst>
          </p:cNvPr>
          <p:cNvSpPr/>
          <p:nvPr/>
        </p:nvSpPr>
        <p:spPr>
          <a:xfrm>
            <a:off x="4459393" y="1368845"/>
            <a:ext cx="3305060" cy="3393196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0AB19D-503D-6061-15BA-EFC9A48A370C}"/>
              </a:ext>
            </a:extLst>
          </p:cNvPr>
          <p:cNvSpPr/>
          <p:nvPr/>
        </p:nvSpPr>
        <p:spPr>
          <a:xfrm>
            <a:off x="891158" y="1801256"/>
            <a:ext cx="2535092" cy="252837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07BE69-3488-B071-CB08-399D36CC3DE6}"/>
              </a:ext>
            </a:extLst>
          </p:cNvPr>
          <p:cNvSpPr/>
          <p:nvPr/>
        </p:nvSpPr>
        <p:spPr>
          <a:xfrm>
            <a:off x="8337327" y="1368845"/>
            <a:ext cx="3305060" cy="3393196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0D03EA7-F4F4-FB22-8635-E9A2EFFDB0B2}"/>
              </a:ext>
            </a:extLst>
          </p:cNvPr>
          <p:cNvSpPr/>
          <p:nvPr/>
        </p:nvSpPr>
        <p:spPr>
          <a:xfrm>
            <a:off x="4823130" y="1713121"/>
            <a:ext cx="2535092" cy="252837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F887B8-DCA6-62CA-86EC-874E624D4718}"/>
              </a:ext>
            </a:extLst>
          </p:cNvPr>
          <p:cNvSpPr/>
          <p:nvPr/>
        </p:nvSpPr>
        <p:spPr>
          <a:xfrm>
            <a:off x="9568774" y="2605488"/>
            <a:ext cx="842166" cy="743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1F2036-66D6-2CDE-E875-20D62B423491}"/>
              </a:ext>
            </a:extLst>
          </p:cNvPr>
          <p:cNvSpPr/>
          <p:nvPr/>
        </p:nvSpPr>
        <p:spPr>
          <a:xfrm>
            <a:off x="4625876" y="434865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BC4BC1-9DED-9E86-629C-E53A904C39BC}"/>
              </a:ext>
            </a:extLst>
          </p:cNvPr>
          <p:cNvSpPr/>
          <p:nvPr/>
        </p:nvSpPr>
        <p:spPr>
          <a:xfrm>
            <a:off x="4743617" y="355247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6D5E9E-AE20-7E10-2EF1-3F06DB65A6C1}"/>
              </a:ext>
            </a:extLst>
          </p:cNvPr>
          <p:cNvSpPr/>
          <p:nvPr/>
        </p:nvSpPr>
        <p:spPr>
          <a:xfrm>
            <a:off x="4544835" y="290607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10D6DB-2F3A-6F7F-CDFA-C571CEB94AB9}"/>
              </a:ext>
            </a:extLst>
          </p:cNvPr>
          <p:cNvSpPr/>
          <p:nvPr/>
        </p:nvSpPr>
        <p:spPr>
          <a:xfrm>
            <a:off x="4743617" y="241910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000F81-FBD3-B3C0-C630-850EC0BF2485}"/>
              </a:ext>
            </a:extLst>
          </p:cNvPr>
          <p:cNvSpPr/>
          <p:nvPr/>
        </p:nvSpPr>
        <p:spPr>
          <a:xfrm>
            <a:off x="4837922" y="162737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DD97EA7-A500-C241-714C-45E77A4008E3}"/>
              </a:ext>
            </a:extLst>
          </p:cNvPr>
          <p:cNvSpPr/>
          <p:nvPr/>
        </p:nvSpPr>
        <p:spPr>
          <a:xfrm>
            <a:off x="7135374" y="434865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FA41E23-A123-B797-6FBC-BBD880D6B5CE}"/>
              </a:ext>
            </a:extLst>
          </p:cNvPr>
          <p:cNvSpPr/>
          <p:nvPr/>
        </p:nvSpPr>
        <p:spPr>
          <a:xfrm>
            <a:off x="7034539" y="369494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E1EAC0-62E4-998D-9B17-9715DDA7E1E9}"/>
              </a:ext>
            </a:extLst>
          </p:cNvPr>
          <p:cNvSpPr/>
          <p:nvPr/>
        </p:nvSpPr>
        <p:spPr>
          <a:xfrm>
            <a:off x="6842226" y="292298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4BE0C3-E3CB-B87A-3FA1-9B36F969DC2C}"/>
              </a:ext>
            </a:extLst>
          </p:cNvPr>
          <p:cNvSpPr/>
          <p:nvPr/>
        </p:nvSpPr>
        <p:spPr>
          <a:xfrm>
            <a:off x="7388819" y="253425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3D10D3-AF63-7B06-1EE5-59FABFAFEC4E}"/>
              </a:ext>
            </a:extLst>
          </p:cNvPr>
          <p:cNvSpPr/>
          <p:nvPr/>
        </p:nvSpPr>
        <p:spPr>
          <a:xfrm>
            <a:off x="7278709" y="1705935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18DE30A-BF9F-12DF-8388-40C5A94C308A}"/>
              </a:ext>
            </a:extLst>
          </p:cNvPr>
          <p:cNvSpPr/>
          <p:nvPr/>
        </p:nvSpPr>
        <p:spPr>
          <a:xfrm>
            <a:off x="6160607" y="436747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BF67B95-70EA-8F7D-94FD-684B995AA994}"/>
              </a:ext>
            </a:extLst>
          </p:cNvPr>
          <p:cNvSpPr/>
          <p:nvPr/>
        </p:nvSpPr>
        <p:spPr>
          <a:xfrm>
            <a:off x="6215727" y="375732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2E8F4F-FD28-1C58-7B38-14A1C3151D07}"/>
              </a:ext>
            </a:extLst>
          </p:cNvPr>
          <p:cNvSpPr/>
          <p:nvPr/>
        </p:nvSpPr>
        <p:spPr>
          <a:xfrm>
            <a:off x="6141063" y="321966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772807B-2598-60F9-2116-C9FCE4C95938}"/>
              </a:ext>
            </a:extLst>
          </p:cNvPr>
          <p:cNvSpPr/>
          <p:nvPr/>
        </p:nvSpPr>
        <p:spPr>
          <a:xfrm>
            <a:off x="6146512" y="249033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B317E7C-7C1A-89D9-338A-E44D65E59B19}"/>
              </a:ext>
            </a:extLst>
          </p:cNvPr>
          <p:cNvSpPr/>
          <p:nvPr/>
        </p:nvSpPr>
        <p:spPr>
          <a:xfrm>
            <a:off x="6232169" y="169860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1853C0-2877-8613-ABE3-EE52CCD77C1C}"/>
              </a:ext>
            </a:extLst>
          </p:cNvPr>
          <p:cNvSpPr/>
          <p:nvPr/>
        </p:nvSpPr>
        <p:spPr>
          <a:xfrm>
            <a:off x="5418462" y="422653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FA3934E-A310-01B2-4D8B-29F78B217573}"/>
              </a:ext>
            </a:extLst>
          </p:cNvPr>
          <p:cNvSpPr/>
          <p:nvPr/>
        </p:nvSpPr>
        <p:spPr>
          <a:xfrm>
            <a:off x="5078144" y="369494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8E0F6D2-514B-3B06-A7E2-3718989EBF70}"/>
              </a:ext>
            </a:extLst>
          </p:cNvPr>
          <p:cNvSpPr/>
          <p:nvPr/>
        </p:nvSpPr>
        <p:spPr>
          <a:xfrm>
            <a:off x="5418462" y="319257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5CE2572-F012-1402-93E4-CD1C8D6CA5C6}"/>
              </a:ext>
            </a:extLst>
          </p:cNvPr>
          <p:cNvSpPr/>
          <p:nvPr/>
        </p:nvSpPr>
        <p:spPr>
          <a:xfrm>
            <a:off x="5464174" y="2400936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FE5DDEB-B34B-CD42-C153-744B95FABDED}"/>
              </a:ext>
            </a:extLst>
          </p:cNvPr>
          <p:cNvSpPr/>
          <p:nvPr/>
        </p:nvSpPr>
        <p:spPr>
          <a:xfrm>
            <a:off x="5649050" y="1659384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96B9FAB-D428-1DC4-AA8C-1A177E6EA33B}"/>
              </a:ext>
            </a:extLst>
          </p:cNvPr>
          <p:cNvSpPr/>
          <p:nvPr/>
        </p:nvSpPr>
        <p:spPr>
          <a:xfrm>
            <a:off x="8526268" y="434865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A9ED4C0-1CB0-6712-DAE2-99657A1F1999}"/>
              </a:ext>
            </a:extLst>
          </p:cNvPr>
          <p:cNvSpPr/>
          <p:nvPr/>
        </p:nvSpPr>
        <p:spPr>
          <a:xfrm>
            <a:off x="8644009" y="355247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752379A-C467-429A-39B4-AA5B6951D33C}"/>
              </a:ext>
            </a:extLst>
          </p:cNvPr>
          <p:cNvSpPr/>
          <p:nvPr/>
        </p:nvSpPr>
        <p:spPr>
          <a:xfrm>
            <a:off x="8445227" y="290607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BC0E825-8EC7-048A-3CA3-7BBC8B7BD1AE}"/>
              </a:ext>
            </a:extLst>
          </p:cNvPr>
          <p:cNvSpPr/>
          <p:nvPr/>
        </p:nvSpPr>
        <p:spPr>
          <a:xfrm>
            <a:off x="8644009" y="241910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07DC3DF-247B-56A9-44B3-412E89E328B9}"/>
              </a:ext>
            </a:extLst>
          </p:cNvPr>
          <p:cNvSpPr/>
          <p:nvPr/>
        </p:nvSpPr>
        <p:spPr>
          <a:xfrm>
            <a:off x="8738314" y="162737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740E62-06CA-D5E4-211A-EE0BEC18DD01}"/>
              </a:ext>
            </a:extLst>
          </p:cNvPr>
          <p:cNvSpPr/>
          <p:nvPr/>
        </p:nvSpPr>
        <p:spPr>
          <a:xfrm>
            <a:off x="11035766" y="434865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A0010ED-7750-A3F9-70F1-9B7628688EEC}"/>
              </a:ext>
            </a:extLst>
          </p:cNvPr>
          <p:cNvSpPr/>
          <p:nvPr/>
        </p:nvSpPr>
        <p:spPr>
          <a:xfrm>
            <a:off x="10934931" y="369494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0291859-D66C-5C5A-E9DE-A054419BE958}"/>
              </a:ext>
            </a:extLst>
          </p:cNvPr>
          <p:cNvSpPr/>
          <p:nvPr/>
        </p:nvSpPr>
        <p:spPr>
          <a:xfrm>
            <a:off x="10742618" y="292298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1DFBEA-157C-381A-6FE7-9A1D6F1AB37C}"/>
              </a:ext>
            </a:extLst>
          </p:cNvPr>
          <p:cNvSpPr/>
          <p:nvPr/>
        </p:nvSpPr>
        <p:spPr>
          <a:xfrm>
            <a:off x="11289211" y="253425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A7BD71F-CBAD-715A-9604-D5F069A9C5AF}"/>
              </a:ext>
            </a:extLst>
          </p:cNvPr>
          <p:cNvSpPr/>
          <p:nvPr/>
        </p:nvSpPr>
        <p:spPr>
          <a:xfrm>
            <a:off x="11179101" y="1705935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E5813B3-6ABA-C22D-62F6-56B1CA0B780D}"/>
              </a:ext>
            </a:extLst>
          </p:cNvPr>
          <p:cNvSpPr/>
          <p:nvPr/>
        </p:nvSpPr>
        <p:spPr>
          <a:xfrm>
            <a:off x="10060999" y="436747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A5852F9-4E66-444A-CB42-26449191EAF9}"/>
              </a:ext>
            </a:extLst>
          </p:cNvPr>
          <p:cNvSpPr/>
          <p:nvPr/>
        </p:nvSpPr>
        <p:spPr>
          <a:xfrm>
            <a:off x="10116119" y="375732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2D01F04-7B61-BE24-7C76-41596697E874}"/>
              </a:ext>
            </a:extLst>
          </p:cNvPr>
          <p:cNvSpPr/>
          <p:nvPr/>
        </p:nvSpPr>
        <p:spPr>
          <a:xfrm>
            <a:off x="10041455" y="321966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FB867F6-9A16-8058-E2CA-B438A90A3FD7}"/>
              </a:ext>
            </a:extLst>
          </p:cNvPr>
          <p:cNvSpPr/>
          <p:nvPr/>
        </p:nvSpPr>
        <p:spPr>
          <a:xfrm>
            <a:off x="10046904" y="249033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101BBB-BA7F-8196-EA74-352CCCD01C2A}"/>
              </a:ext>
            </a:extLst>
          </p:cNvPr>
          <p:cNvSpPr/>
          <p:nvPr/>
        </p:nvSpPr>
        <p:spPr>
          <a:xfrm>
            <a:off x="10132561" y="169860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474F452-1D84-DF28-0341-63399520852D}"/>
              </a:ext>
            </a:extLst>
          </p:cNvPr>
          <p:cNvSpPr/>
          <p:nvPr/>
        </p:nvSpPr>
        <p:spPr>
          <a:xfrm>
            <a:off x="9318854" y="422653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B09B4C3-556B-22BA-61FC-E96576D18E42}"/>
              </a:ext>
            </a:extLst>
          </p:cNvPr>
          <p:cNvSpPr/>
          <p:nvPr/>
        </p:nvSpPr>
        <p:spPr>
          <a:xfrm>
            <a:off x="8978536" y="369494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D22623A-2951-4AB0-07DF-C0ABED3CCD19}"/>
              </a:ext>
            </a:extLst>
          </p:cNvPr>
          <p:cNvSpPr/>
          <p:nvPr/>
        </p:nvSpPr>
        <p:spPr>
          <a:xfrm>
            <a:off x="9318854" y="319257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1EE123A-3E69-3CBE-0807-F2C98A0A85E3}"/>
              </a:ext>
            </a:extLst>
          </p:cNvPr>
          <p:cNvSpPr/>
          <p:nvPr/>
        </p:nvSpPr>
        <p:spPr>
          <a:xfrm>
            <a:off x="9364566" y="2400936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4445A97-AC8C-C0F5-7C2C-2FE1A945525E}"/>
              </a:ext>
            </a:extLst>
          </p:cNvPr>
          <p:cNvSpPr/>
          <p:nvPr/>
        </p:nvSpPr>
        <p:spPr>
          <a:xfrm>
            <a:off x="9549442" y="1659384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AECEDEF-7ABE-A4EB-0981-91C231BD7E09}"/>
              </a:ext>
            </a:extLst>
          </p:cNvPr>
          <p:cNvSpPr/>
          <p:nvPr/>
        </p:nvSpPr>
        <p:spPr>
          <a:xfrm>
            <a:off x="711283" y="445581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9944632-4EE2-676D-42B8-C2250EE2A604}"/>
              </a:ext>
            </a:extLst>
          </p:cNvPr>
          <p:cNvSpPr/>
          <p:nvPr/>
        </p:nvSpPr>
        <p:spPr>
          <a:xfrm>
            <a:off x="1278199" y="370366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728B268-6CD8-072C-20F4-C7A6016B22A1}"/>
              </a:ext>
            </a:extLst>
          </p:cNvPr>
          <p:cNvSpPr/>
          <p:nvPr/>
        </p:nvSpPr>
        <p:spPr>
          <a:xfrm>
            <a:off x="630242" y="3013235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01148A8-7DC2-1601-A383-D5F48C0BE296}"/>
              </a:ext>
            </a:extLst>
          </p:cNvPr>
          <p:cNvSpPr/>
          <p:nvPr/>
        </p:nvSpPr>
        <p:spPr>
          <a:xfrm>
            <a:off x="1153468" y="271478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91E9655-8B52-37DE-735D-7B5B4AA28E14}"/>
              </a:ext>
            </a:extLst>
          </p:cNvPr>
          <p:cNvSpPr/>
          <p:nvPr/>
        </p:nvSpPr>
        <p:spPr>
          <a:xfrm>
            <a:off x="923329" y="173453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9F631B6-CBA6-82A0-4827-F52C21F1FA56}"/>
              </a:ext>
            </a:extLst>
          </p:cNvPr>
          <p:cNvSpPr/>
          <p:nvPr/>
        </p:nvSpPr>
        <p:spPr>
          <a:xfrm>
            <a:off x="3220781" y="445581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FB702E2-93D6-3A32-D706-AFF3E380E513}"/>
              </a:ext>
            </a:extLst>
          </p:cNvPr>
          <p:cNvSpPr/>
          <p:nvPr/>
        </p:nvSpPr>
        <p:spPr>
          <a:xfrm>
            <a:off x="2384892" y="373884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1070FF7-BD17-4EC1-D4BF-9FEAA804F0A5}"/>
              </a:ext>
            </a:extLst>
          </p:cNvPr>
          <p:cNvSpPr/>
          <p:nvPr/>
        </p:nvSpPr>
        <p:spPr>
          <a:xfrm>
            <a:off x="2353908" y="327789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044ADA-2FF7-DFB4-F45F-1EF9D66F053F}"/>
              </a:ext>
            </a:extLst>
          </p:cNvPr>
          <p:cNvSpPr/>
          <p:nvPr/>
        </p:nvSpPr>
        <p:spPr>
          <a:xfrm>
            <a:off x="3227468" y="281118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4AF1736-524A-9286-F8CC-7D4E14DBB021}"/>
              </a:ext>
            </a:extLst>
          </p:cNvPr>
          <p:cNvSpPr/>
          <p:nvPr/>
        </p:nvSpPr>
        <p:spPr>
          <a:xfrm>
            <a:off x="3364116" y="181309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EE7BC6B-82B5-F34A-B559-7B7DE2EA5094}"/>
              </a:ext>
            </a:extLst>
          </p:cNvPr>
          <p:cNvSpPr/>
          <p:nvPr/>
        </p:nvSpPr>
        <p:spPr>
          <a:xfrm>
            <a:off x="2176083" y="347907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60658E6-EE43-B3C1-64E9-035737BA07D0}"/>
              </a:ext>
            </a:extLst>
          </p:cNvPr>
          <p:cNvSpPr/>
          <p:nvPr/>
        </p:nvSpPr>
        <p:spPr>
          <a:xfrm>
            <a:off x="1986846" y="3121346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DDA2C80-A111-02AB-898F-457161FE65F2}"/>
              </a:ext>
            </a:extLst>
          </p:cNvPr>
          <p:cNvSpPr/>
          <p:nvPr/>
        </p:nvSpPr>
        <p:spPr>
          <a:xfrm>
            <a:off x="2226820" y="304853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B641D35-2A14-AA9E-A5A7-10B03372E375}"/>
              </a:ext>
            </a:extLst>
          </p:cNvPr>
          <p:cNvSpPr/>
          <p:nvPr/>
        </p:nvSpPr>
        <p:spPr>
          <a:xfrm>
            <a:off x="2081815" y="277858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388FB96-B323-D161-5629-8A040F394E12}"/>
              </a:ext>
            </a:extLst>
          </p:cNvPr>
          <p:cNvSpPr/>
          <p:nvPr/>
        </p:nvSpPr>
        <p:spPr>
          <a:xfrm>
            <a:off x="2025463" y="215696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D1D11A9-0340-06A9-5B99-14CF0DB066B8}"/>
              </a:ext>
            </a:extLst>
          </p:cNvPr>
          <p:cNvSpPr/>
          <p:nvPr/>
        </p:nvSpPr>
        <p:spPr>
          <a:xfrm>
            <a:off x="1837342" y="36777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FECC64-1FB8-4E1D-8C4E-9D4C5AFDB0B3}"/>
              </a:ext>
            </a:extLst>
          </p:cNvPr>
          <p:cNvSpPr/>
          <p:nvPr/>
        </p:nvSpPr>
        <p:spPr>
          <a:xfrm>
            <a:off x="1679587" y="346356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B1883D1-2839-410C-D572-9E040E2AE574}"/>
              </a:ext>
            </a:extLst>
          </p:cNvPr>
          <p:cNvSpPr/>
          <p:nvPr/>
        </p:nvSpPr>
        <p:spPr>
          <a:xfrm>
            <a:off x="1591480" y="310179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68F5272-6A49-5795-A1E2-DDF1E7FBA4CE}"/>
              </a:ext>
            </a:extLst>
          </p:cNvPr>
          <p:cNvSpPr/>
          <p:nvPr/>
        </p:nvSpPr>
        <p:spPr>
          <a:xfrm>
            <a:off x="1819620" y="273995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787A180-AF28-7F7F-8E04-3129E350EB2F}"/>
              </a:ext>
            </a:extLst>
          </p:cNvPr>
          <p:cNvSpPr/>
          <p:nvPr/>
        </p:nvSpPr>
        <p:spPr>
          <a:xfrm>
            <a:off x="1432454" y="224734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198A75B-CC4B-8F1B-4362-63D0753B7782}"/>
                  </a:ext>
                </a:extLst>
              </p14:cNvPr>
              <p14:cNvContentPartPr/>
              <p14:nvPr/>
            </p14:nvContentPartPr>
            <p14:xfrm>
              <a:off x="0" y="-360"/>
              <a:ext cx="11715120" cy="68454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198A75B-CC4B-8F1B-4362-63D0753B77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1600" y="-16560"/>
                <a:ext cx="11752920" cy="688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4989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4604-B7B9-4D4F-B12C-50C66C50E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75705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More bounces? depends on scene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6253E7-65E8-4CFA-9503-31AA96B77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E9599C-F0F2-E745-B7E9-0A21DA371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85" r="2" b="5189"/>
          <a:stretch/>
        </p:blipFill>
        <p:spPr>
          <a:xfrm>
            <a:off x="-6" y="-6"/>
            <a:ext cx="7534656" cy="4220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2D6148-FC1D-764D-8597-856AD443B3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2" r="27283" b="2"/>
          <a:stretch/>
        </p:blipFill>
        <p:spPr>
          <a:xfrm>
            <a:off x="7534660" y="5"/>
            <a:ext cx="4657345" cy="4220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2D0F7D-E999-9145-938E-681882142493}"/>
              </a:ext>
            </a:extLst>
          </p:cNvPr>
          <p:cNvSpPr txBox="1"/>
          <p:nvPr/>
        </p:nvSpPr>
        <p:spPr>
          <a:xfrm>
            <a:off x="106680" y="3708808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bounces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C04C8-BA72-944E-8167-437DAA3F5DA5}"/>
              </a:ext>
            </a:extLst>
          </p:cNvPr>
          <p:cNvSpPr txBox="1"/>
          <p:nvPr/>
        </p:nvSpPr>
        <p:spPr>
          <a:xfrm>
            <a:off x="7802880" y="3708808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 bounces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02A8-12EC-474F-A968-4EF2F94A4E33}"/>
              </a:ext>
            </a:extLst>
          </p:cNvPr>
          <p:cNvSpPr/>
          <p:nvPr/>
        </p:nvSpPr>
        <p:spPr>
          <a:xfrm>
            <a:off x="5166360" y="4304935"/>
            <a:ext cx="746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https://twitter.com/DisneyAnimation/status/1146085535057715200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994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 each pixel - overview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00468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35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  <p:bldP spid="7" grpId="0"/>
      <p:bldP spid="8" grpId="0"/>
      <p:bldP spid="10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13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 each pixel - overview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FC58A72-2F87-0D41-9B0F-C2D8D0289B2B}"/>
              </a:ext>
            </a:extLst>
          </p:cNvPr>
          <p:cNvGrpSpPr/>
          <p:nvPr/>
        </p:nvGrpSpPr>
        <p:grpSpPr>
          <a:xfrm>
            <a:off x="9625340" y="3976558"/>
            <a:ext cx="304538" cy="318120"/>
            <a:chOff x="2695073" y="4223084"/>
            <a:chExt cx="2165685" cy="1099099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0659C89-4839-F647-BE03-73FE98DCDD0B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06906E-6A8A-A547-9DDA-F62D94020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FD202CB-E3C0-8148-A0F9-0BB2FBC0DF35}"/>
              </a:ext>
            </a:extLst>
          </p:cNvPr>
          <p:cNvGrpSpPr/>
          <p:nvPr/>
        </p:nvGrpSpPr>
        <p:grpSpPr>
          <a:xfrm rot="11426196">
            <a:off x="9661129" y="2484458"/>
            <a:ext cx="304538" cy="318120"/>
            <a:chOff x="4860758" y="1812757"/>
            <a:chExt cx="2165685" cy="109909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D257184-3D6B-3040-831A-EB189F9DE3C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EE998E8-BFD6-7D4E-AA36-1409F93814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93C8E5F-351C-5743-95AF-2F874E05E03D}"/>
              </a:ext>
            </a:extLst>
          </p:cNvPr>
          <p:cNvGrpSpPr/>
          <p:nvPr/>
        </p:nvGrpSpPr>
        <p:grpSpPr>
          <a:xfrm rot="12473243">
            <a:off x="10993312" y="2870712"/>
            <a:ext cx="304538" cy="318120"/>
            <a:chOff x="4860758" y="1812757"/>
            <a:chExt cx="2165685" cy="109909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8088CA-CA81-AF46-86B5-C847B7EEF49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8C635B2-84D4-6B43-8E6F-B45318715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742448-7816-3B47-817D-F4833A265872}"/>
              </a:ext>
            </a:extLst>
          </p:cNvPr>
          <p:cNvGrpSpPr/>
          <p:nvPr/>
        </p:nvGrpSpPr>
        <p:grpSpPr>
          <a:xfrm rot="21277288">
            <a:off x="11501051" y="3963921"/>
            <a:ext cx="304538" cy="318120"/>
            <a:chOff x="4860758" y="1812757"/>
            <a:chExt cx="2165685" cy="1099099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7477661-2EB2-D54D-984F-5074613AA1D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60F73A9-AC57-974F-8B64-CC8AB3C92E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3222C31-8A3D-3D44-83F0-8006DFB37E5B}"/>
              </a:ext>
            </a:extLst>
          </p:cNvPr>
          <p:cNvCxnSpPr>
            <a:cxnSpLocks/>
          </p:cNvCxnSpPr>
          <p:nvPr/>
        </p:nvCxnSpPr>
        <p:spPr>
          <a:xfrm>
            <a:off x="9013690" y="3327058"/>
            <a:ext cx="761077" cy="869414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6" name="Graphic 55" descr="Lightbulb">
            <a:extLst>
              <a:ext uri="{FF2B5EF4-FFF2-40B4-BE49-F238E27FC236}">
                <a16:creationId xmlns:a16="http://schemas.microsoft.com/office/drawing/2014/main" id="{1F53A98B-9A6D-8049-B2CF-F946F5057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3902" y="3801433"/>
            <a:ext cx="348927" cy="34892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43D4CF2-FCDD-DC44-97B3-FCDF91C2271D}"/>
              </a:ext>
            </a:extLst>
          </p:cNvPr>
          <p:cNvGrpSpPr/>
          <p:nvPr/>
        </p:nvGrpSpPr>
        <p:grpSpPr>
          <a:xfrm>
            <a:off x="9786743" y="2615330"/>
            <a:ext cx="1884882" cy="1627933"/>
            <a:chOff x="4698436" y="1948465"/>
            <a:chExt cx="3401348" cy="2937674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E77BE08-C7D5-5847-A8F6-601E63890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8436" y="1948465"/>
              <a:ext cx="79578" cy="291191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8CEEF5-3903-EB4D-A23E-B201228F2257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48465"/>
              <a:ext cx="2413303" cy="712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3EC36FB-EDE8-914C-8326-714C409663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4829" y="2685773"/>
              <a:ext cx="884955" cy="220036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6122DB-597F-384E-AEE9-A42FD080D7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3403" y="4467077"/>
              <a:ext cx="1579851" cy="39330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7CFE513-2CF1-9F49-8747-B98B9479377A}"/>
              </a:ext>
            </a:extLst>
          </p:cNvPr>
          <p:cNvCxnSpPr>
            <a:cxnSpLocks/>
          </p:cNvCxnSpPr>
          <p:nvPr/>
        </p:nvCxnSpPr>
        <p:spPr>
          <a:xfrm flipV="1">
            <a:off x="7170424" y="3858851"/>
            <a:ext cx="2182636" cy="436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00468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347E103E-3B39-1841-A012-A5BFA81B07E5}"/>
              </a:ext>
            </a:extLst>
          </p:cNvPr>
          <p:cNvSpPr txBox="1"/>
          <p:nvPr/>
        </p:nvSpPr>
        <p:spPr>
          <a:xfrm>
            <a:off x="8276066" y="2195890"/>
            <a:ext cx="1572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samples </a:t>
            </a:r>
          </a:p>
          <a:p>
            <a:r>
              <a:rPr lang="en-US" sz="2000" dirty="0"/>
              <a:t>per pixel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B568A42-F418-BC49-885D-29C7D85DC097}"/>
              </a:ext>
            </a:extLst>
          </p:cNvPr>
          <p:cNvSpPr/>
          <p:nvPr/>
        </p:nvSpPr>
        <p:spPr>
          <a:xfrm>
            <a:off x="8599174" y="2928930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12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FC58A72-2F87-0D41-9B0F-C2D8D0289B2B}"/>
              </a:ext>
            </a:extLst>
          </p:cNvPr>
          <p:cNvGrpSpPr/>
          <p:nvPr/>
        </p:nvGrpSpPr>
        <p:grpSpPr>
          <a:xfrm>
            <a:off x="9625340" y="3976558"/>
            <a:ext cx="304538" cy="318120"/>
            <a:chOff x="2695073" y="4223084"/>
            <a:chExt cx="2165685" cy="1099099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0659C89-4839-F647-BE03-73FE98DCDD0B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06906E-6A8A-A547-9DDA-F62D94020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FD202CB-E3C0-8148-A0F9-0BB2FBC0DF35}"/>
              </a:ext>
            </a:extLst>
          </p:cNvPr>
          <p:cNvGrpSpPr/>
          <p:nvPr/>
        </p:nvGrpSpPr>
        <p:grpSpPr>
          <a:xfrm rot="11426196">
            <a:off x="9661129" y="2484458"/>
            <a:ext cx="304538" cy="318120"/>
            <a:chOff x="4860758" y="1812757"/>
            <a:chExt cx="2165685" cy="109909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D257184-3D6B-3040-831A-EB189F9DE3C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EE998E8-BFD6-7D4E-AA36-1409F93814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93C8E5F-351C-5743-95AF-2F874E05E03D}"/>
              </a:ext>
            </a:extLst>
          </p:cNvPr>
          <p:cNvGrpSpPr/>
          <p:nvPr/>
        </p:nvGrpSpPr>
        <p:grpSpPr>
          <a:xfrm rot="12473243">
            <a:off x="10993312" y="2870712"/>
            <a:ext cx="304538" cy="318120"/>
            <a:chOff x="4860758" y="1812757"/>
            <a:chExt cx="2165685" cy="109909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8088CA-CA81-AF46-86B5-C847B7EEF49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8C635B2-84D4-6B43-8E6F-B45318715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742448-7816-3B47-817D-F4833A265872}"/>
              </a:ext>
            </a:extLst>
          </p:cNvPr>
          <p:cNvGrpSpPr/>
          <p:nvPr/>
        </p:nvGrpSpPr>
        <p:grpSpPr>
          <a:xfrm rot="21277288">
            <a:off x="11501051" y="3963921"/>
            <a:ext cx="304538" cy="318120"/>
            <a:chOff x="4860758" y="1812757"/>
            <a:chExt cx="2165685" cy="1099099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7477661-2EB2-D54D-984F-5074613AA1D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60F73A9-AC57-974F-8B64-CC8AB3C92E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3222C31-8A3D-3D44-83F0-8006DFB37E5B}"/>
              </a:ext>
            </a:extLst>
          </p:cNvPr>
          <p:cNvCxnSpPr>
            <a:cxnSpLocks/>
          </p:cNvCxnSpPr>
          <p:nvPr/>
        </p:nvCxnSpPr>
        <p:spPr>
          <a:xfrm>
            <a:off x="9013690" y="3327058"/>
            <a:ext cx="761077" cy="869414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6" name="Graphic 55" descr="Lightbulb">
            <a:extLst>
              <a:ext uri="{FF2B5EF4-FFF2-40B4-BE49-F238E27FC236}">
                <a16:creationId xmlns:a16="http://schemas.microsoft.com/office/drawing/2014/main" id="{1F53A98B-9A6D-8049-B2CF-F946F5057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3902" y="3801433"/>
            <a:ext cx="348927" cy="34892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43D4CF2-FCDD-DC44-97B3-FCDF91C2271D}"/>
              </a:ext>
            </a:extLst>
          </p:cNvPr>
          <p:cNvGrpSpPr/>
          <p:nvPr/>
        </p:nvGrpSpPr>
        <p:grpSpPr>
          <a:xfrm>
            <a:off x="9786743" y="2615330"/>
            <a:ext cx="1884882" cy="1627933"/>
            <a:chOff x="4698436" y="1948465"/>
            <a:chExt cx="3401348" cy="2937674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E77BE08-C7D5-5847-A8F6-601E63890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8436" y="1948465"/>
              <a:ext cx="79578" cy="291191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8CEEF5-3903-EB4D-A23E-B201228F2257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48465"/>
              <a:ext cx="2413303" cy="712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3EC36FB-EDE8-914C-8326-714C409663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4829" y="2685773"/>
              <a:ext cx="884955" cy="220036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6122DB-597F-384E-AEE9-A42FD080D7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3403" y="4467077"/>
              <a:ext cx="1579851" cy="39330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7CFE513-2CF1-9F49-8747-B98B9479377A}"/>
              </a:ext>
            </a:extLst>
          </p:cNvPr>
          <p:cNvCxnSpPr>
            <a:cxnSpLocks/>
          </p:cNvCxnSpPr>
          <p:nvPr/>
        </p:nvCxnSpPr>
        <p:spPr>
          <a:xfrm flipV="1">
            <a:off x="7170424" y="3858851"/>
            <a:ext cx="2182636" cy="436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13041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347E103E-3B39-1841-A012-A5BFA81B07E5}"/>
              </a:ext>
            </a:extLst>
          </p:cNvPr>
          <p:cNvSpPr txBox="1"/>
          <p:nvPr/>
        </p:nvSpPr>
        <p:spPr>
          <a:xfrm>
            <a:off x="8276066" y="2195890"/>
            <a:ext cx="1572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samples </a:t>
            </a:r>
          </a:p>
          <a:p>
            <a:r>
              <a:rPr lang="en-US" sz="2000" dirty="0"/>
              <a:t>per pixel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B568A42-F418-BC49-885D-29C7D85DC097}"/>
              </a:ext>
            </a:extLst>
          </p:cNvPr>
          <p:cNvSpPr/>
          <p:nvPr/>
        </p:nvSpPr>
        <p:spPr>
          <a:xfrm>
            <a:off x="8599174" y="2928930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B04744D-40A1-ED4E-AF71-210D122DDDF2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29C67D7-6A1D-CF47-BA37-03DA1D25EB78}"/>
              </a:ext>
            </a:extLst>
          </p:cNvPr>
          <p:cNvGrpSpPr/>
          <p:nvPr/>
        </p:nvGrpSpPr>
        <p:grpSpPr>
          <a:xfrm>
            <a:off x="5660757" y="3043246"/>
            <a:ext cx="6156548" cy="738475"/>
            <a:chOff x="5404207" y="1224245"/>
            <a:chExt cx="6156548" cy="7384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F04DA8A-41E0-FC4B-AE0B-BC42C336EFA8}"/>
                </a:ext>
              </a:extLst>
            </p:cNvPr>
            <p:cNvSpPr txBox="1"/>
            <p:nvPr/>
          </p:nvSpPr>
          <p:spPr>
            <a:xfrm>
              <a:off x="5404207" y="1254834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randomly sample </a:t>
              </a:r>
            </a:p>
            <a:p>
              <a:pPr algn="ctr"/>
              <a:r>
                <a:rPr lang="en-US" sz="2000" dirty="0"/>
                <a:t>the hypercube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0F5192-FDA6-FE4F-82D4-34EFB2773A44}"/>
                </a:ext>
              </a:extLst>
            </p:cNvPr>
            <p:cNvSpPr txBox="1"/>
            <p:nvPr/>
          </p:nvSpPr>
          <p:spPr>
            <a:xfrm>
              <a:off x="8794695" y="1224245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map sample to path</a:t>
              </a:r>
            </a:p>
            <a:p>
              <a:pPr algn="ctr"/>
              <a:r>
                <a:rPr lang="en-US" sz="2000" dirty="0"/>
                <a:t>&amp; record radiance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2DAF677-9872-5240-83EE-888260EC14A1}"/>
                </a:ext>
              </a:extLst>
            </p:cNvPr>
            <p:cNvCxnSpPr/>
            <p:nvPr/>
          </p:nvCxnSpPr>
          <p:spPr>
            <a:xfrm>
              <a:off x="7972061" y="1585917"/>
              <a:ext cx="86835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tracing: mapping samples to paths</a:t>
            </a:r>
          </a:p>
        </p:txBody>
      </p:sp>
    </p:spTree>
    <p:extLst>
      <p:ext uri="{BB962C8B-B14F-4D97-AF65-F5344CB8AC3E}">
        <p14:creationId xmlns:p14="http://schemas.microsoft.com/office/powerpoint/2010/main" val="873433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254503-FD57-4E47-BCED-C1367BBCED8F}"/>
              </a:ext>
            </a:extLst>
          </p:cNvPr>
          <p:cNvGrpSpPr/>
          <p:nvPr/>
        </p:nvGrpSpPr>
        <p:grpSpPr>
          <a:xfrm>
            <a:off x="9013690" y="2484458"/>
            <a:ext cx="2791899" cy="1810220"/>
            <a:chOff x="9013690" y="2484458"/>
            <a:chExt cx="2791899" cy="181022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FC58A72-2F87-0D41-9B0F-C2D8D0289B2B}"/>
                </a:ext>
              </a:extLst>
            </p:cNvPr>
            <p:cNvGrpSpPr/>
            <p:nvPr/>
          </p:nvGrpSpPr>
          <p:grpSpPr>
            <a:xfrm>
              <a:off x="9625340" y="3976558"/>
              <a:ext cx="304538" cy="318120"/>
              <a:chOff x="2695073" y="4223084"/>
              <a:chExt cx="2165685" cy="1099099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0659C89-4839-F647-BE03-73FE98DCDD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5073" y="5029683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A06906E-6A8A-A547-9DDA-F62D940204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2301" y="4223084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FD202CB-E3C0-8148-A0F9-0BB2FBC0DF35}"/>
                </a:ext>
              </a:extLst>
            </p:cNvPr>
            <p:cNvGrpSpPr/>
            <p:nvPr/>
          </p:nvGrpSpPr>
          <p:grpSpPr>
            <a:xfrm rot="11426196">
              <a:off x="9661129" y="2484458"/>
              <a:ext cx="304538" cy="318120"/>
              <a:chOff x="4860758" y="1812757"/>
              <a:chExt cx="2165685" cy="109909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D257184-3D6B-3040-831A-EB189F9DE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EE998E8-BFD6-7D4E-AA36-1409F93814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93C8E5F-351C-5743-95AF-2F874E05E03D}"/>
                </a:ext>
              </a:extLst>
            </p:cNvPr>
            <p:cNvGrpSpPr/>
            <p:nvPr/>
          </p:nvGrpSpPr>
          <p:grpSpPr>
            <a:xfrm rot="12473243">
              <a:off x="10993312" y="2870712"/>
              <a:ext cx="304538" cy="318120"/>
              <a:chOff x="4860758" y="1812757"/>
              <a:chExt cx="2165685" cy="1099099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98088CA-CA81-AF46-86B5-C847B7EEF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8C635B2-84D4-6B43-8E6F-B453187157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8742448-7816-3B47-817D-F4833A265872}"/>
                </a:ext>
              </a:extLst>
            </p:cNvPr>
            <p:cNvGrpSpPr/>
            <p:nvPr/>
          </p:nvGrpSpPr>
          <p:grpSpPr>
            <a:xfrm rot="21277288">
              <a:off x="11501051" y="3963921"/>
              <a:ext cx="304538" cy="318120"/>
              <a:chOff x="4860758" y="1812757"/>
              <a:chExt cx="2165685" cy="1099099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7477661-2EB2-D54D-984F-5074613AA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60F73A9-AC57-974F-8B64-CC8AB3C92E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3222C31-8A3D-3D44-83F0-8006DFB37E5B}"/>
                </a:ext>
              </a:extLst>
            </p:cNvPr>
            <p:cNvCxnSpPr>
              <a:cxnSpLocks/>
            </p:cNvCxnSpPr>
            <p:nvPr/>
          </p:nvCxnSpPr>
          <p:spPr>
            <a:xfrm>
              <a:off x="9013690" y="3327058"/>
              <a:ext cx="761077" cy="86941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6" name="Graphic 55" descr="Lightbulb">
              <a:extLst>
                <a:ext uri="{FF2B5EF4-FFF2-40B4-BE49-F238E27FC236}">
                  <a16:creationId xmlns:a16="http://schemas.microsoft.com/office/drawing/2014/main" id="{1F53A98B-9A6D-8049-B2CF-F946F5057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83902" y="3801433"/>
              <a:ext cx="348927" cy="348927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43D4CF2-FCDD-DC44-97B3-FCDF91C2271D}"/>
                </a:ext>
              </a:extLst>
            </p:cNvPr>
            <p:cNvGrpSpPr/>
            <p:nvPr/>
          </p:nvGrpSpPr>
          <p:grpSpPr>
            <a:xfrm>
              <a:off x="9786743" y="2615330"/>
              <a:ext cx="1884882" cy="1627933"/>
              <a:chOff x="4698436" y="1948465"/>
              <a:chExt cx="3401348" cy="2937674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77BE08-C7D5-5847-A8F6-601E638902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8436" y="1948465"/>
                <a:ext cx="79578" cy="2911917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98CEEF5-3903-EB4D-A23E-B201228F22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1526" y="1948465"/>
                <a:ext cx="2413303" cy="71260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3EC36FB-EDE8-914C-8326-714C40966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14829" y="2685773"/>
                <a:ext cx="884955" cy="220036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46122DB-597F-384E-AEE9-A42FD080D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3403" y="4467077"/>
                <a:ext cx="1579851" cy="39330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7CFE513-2CF1-9F49-8747-B98B9479377A}"/>
              </a:ext>
            </a:extLst>
          </p:cNvPr>
          <p:cNvCxnSpPr>
            <a:cxnSpLocks/>
          </p:cNvCxnSpPr>
          <p:nvPr/>
        </p:nvCxnSpPr>
        <p:spPr>
          <a:xfrm flipV="1">
            <a:off x="7170424" y="3858851"/>
            <a:ext cx="2182636" cy="436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13041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347E103E-3B39-1841-A012-A5BFA81B07E5}"/>
              </a:ext>
            </a:extLst>
          </p:cNvPr>
          <p:cNvSpPr txBox="1"/>
          <p:nvPr/>
        </p:nvSpPr>
        <p:spPr>
          <a:xfrm>
            <a:off x="8276066" y="2195890"/>
            <a:ext cx="1572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samples </a:t>
            </a:r>
          </a:p>
          <a:p>
            <a:r>
              <a:rPr lang="en-US" sz="2000" dirty="0"/>
              <a:t>per pixel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B568A42-F418-BC49-885D-29C7D85DC097}"/>
              </a:ext>
            </a:extLst>
          </p:cNvPr>
          <p:cNvSpPr/>
          <p:nvPr/>
        </p:nvSpPr>
        <p:spPr>
          <a:xfrm>
            <a:off x="8599174" y="2928930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29C67D7-6A1D-CF47-BA37-03DA1D25EB78}"/>
              </a:ext>
            </a:extLst>
          </p:cNvPr>
          <p:cNvGrpSpPr/>
          <p:nvPr/>
        </p:nvGrpSpPr>
        <p:grpSpPr>
          <a:xfrm>
            <a:off x="5530518" y="4540415"/>
            <a:ext cx="6156548" cy="738475"/>
            <a:chOff x="5404207" y="1224245"/>
            <a:chExt cx="6156548" cy="7384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F04DA8A-41E0-FC4B-AE0B-BC42C336EFA8}"/>
                </a:ext>
              </a:extLst>
            </p:cNvPr>
            <p:cNvSpPr txBox="1"/>
            <p:nvPr/>
          </p:nvSpPr>
          <p:spPr>
            <a:xfrm>
              <a:off x="5404207" y="1254834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randomly sample </a:t>
              </a:r>
            </a:p>
            <a:p>
              <a:pPr algn="ctr"/>
              <a:r>
                <a:rPr lang="en-US" sz="2000" dirty="0"/>
                <a:t>the hypercube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0F5192-FDA6-FE4F-82D4-34EFB2773A44}"/>
                </a:ext>
              </a:extLst>
            </p:cNvPr>
            <p:cNvSpPr txBox="1"/>
            <p:nvPr/>
          </p:nvSpPr>
          <p:spPr>
            <a:xfrm>
              <a:off x="8794695" y="1224245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map sample to path</a:t>
              </a:r>
            </a:p>
            <a:p>
              <a:pPr algn="ctr"/>
              <a:r>
                <a:rPr lang="en-US" sz="2000" dirty="0"/>
                <a:t>&amp; record radiance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2DAF677-9872-5240-83EE-888260EC14A1}"/>
                </a:ext>
              </a:extLst>
            </p:cNvPr>
            <p:cNvCxnSpPr/>
            <p:nvPr/>
          </p:nvCxnSpPr>
          <p:spPr>
            <a:xfrm>
              <a:off x="7972061" y="1585917"/>
              <a:ext cx="86835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tracing: mapping samples to paths</a:t>
            </a:r>
          </a:p>
        </p:txBody>
      </p:sp>
    </p:spTree>
    <p:extLst>
      <p:ext uri="{BB962C8B-B14F-4D97-AF65-F5344CB8AC3E}">
        <p14:creationId xmlns:p14="http://schemas.microsoft.com/office/powerpoint/2010/main" val="418634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573C-008C-A24D-B619-E1E41C009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 - </a:t>
            </a:r>
            <a:r>
              <a:rPr lang="en-US" dirty="0" err="1"/>
              <a:t>maths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FC84A-29DB-3C4A-8BD6-5AD54418231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2876" y="1604010"/>
            <a:ext cx="5435600" cy="10668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10B22E6-AEF7-6146-9AB1-25D19F6D224D}"/>
              </a:ext>
            </a:extLst>
          </p:cNvPr>
          <p:cNvGrpSpPr/>
          <p:nvPr/>
        </p:nvGrpSpPr>
        <p:grpSpPr>
          <a:xfrm>
            <a:off x="8254423" y="3182487"/>
            <a:ext cx="735766" cy="477058"/>
            <a:chOff x="9013690" y="2484458"/>
            <a:chExt cx="2791899" cy="181022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19CF06-E914-EA44-9C6D-91DA9F7AD378}"/>
                </a:ext>
              </a:extLst>
            </p:cNvPr>
            <p:cNvGrpSpPr/>
            <p:nvPr/>
          </p:nvGrpSpPr>
          <p:grpSpPr>
            <a:xfrm>
              <a:off x="9625340" y="3976558"/>
              <a:ext cx="304538" cy="318120"/>
              <a:chOff x="2695073" y="4223084"/>
              <a:chExt cx="2165685" cy="1099099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5DCC664-7F2F-8F47-9FDF-495B87E386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5073" y="5029683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1C8FEA5-2206-2449-8570-85C8EB8F0B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2301" y="4223084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91AF0A2-AE40-B345-9EDD-2F0DB727DFB8}"/>
                </a:ext>
              </a:extLst>
            </p:cNvPr>
            <p:cNvGrpSpPr/>
            <p:nvPr/>
          </p:nvGrpSpPr>
          <p:grpSpPr>
            <a:xfrm rot="11426196">
              <a:off x="9661129" y="2484458"/>
              <a:ext cx="304538" cy="318120"/>
              <a:chOff x="4860758" y="1812757"/>
              <a:chExt cx="2165685" cy="1099099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565918-3E2C-BC47-BD0B-93F4716647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443608E-972C-6449-B0C5-3F7B04AE1D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030D292-CF37-7E47-8E3B-88206F512858}"/>
                </a:ext>
              </a:extLst>
            </p:cNvPr>
            <p:cNvGrpSpPr/>
            <p:nvPr/>
          </p:nvGrpSpPr>
          <p:grpSpPr>
            <a:xfrm rot="12473243">
              <a:off x="10993312" y="2870712"/>
              <a:ext cx="304538" cy="318120"/>
              <a:chOff x="4860758" y="1812757"/>
              <a:chExt cx="2165685" cy="109909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B985246-353C-1F44-A8E5-3DFB1F2CAC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B6BBCD5-72AB-7A45-B7EB-9AFD100E77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1243534-E977-F945-93E1-F784AE4E2C51}"/>
                </a:ext>
              </a:extLst>
            </p:cNvPr>
            <p:cNvGrpSpPr/>
            <p:nvPr/>
          </p:nvGrpSpPr>
          <p:grpSpPr>
            <a:xfrm rot="21277288">
              <a:off x="11501051" y="3963921"/>
              <a:ext cx="304538" cy="318120"/>
              <a:chOff x="4860758" y="1812757"/>
              <a:chExt cx="2165685" cy="10990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5FC02B7-3E40-7244-A2CB-6AAAF349C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63A777C-9C40-424A-BE15-44AE157292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F6D902F-6DB7-A143-B07B-71348D89D197}"/>
                </a:ext>
              </a:extLst>
            </p:cNvPr>
            <p:cNvCxnSpPr>
              <a:cxnSpLocks/>
            </p:cNvCxnSpPr>
            <p:nvPr/>
          </p:nvCxnSpPr>
          <p:spPr>
            <a:xfrm>
              <a:off x="9013690" y="3327058"/>
              <a:ext cx="761077" cy="86941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38" name="Graphic 37" descr="Lightbulb">
              <a:extLst>
                <a:ext uri="{FF2B5EF4-FFF2-40B4-BE49-F238E27FC236}">
                  <a16:creationId xmlns:a16="http://schemas.microsoft.com/office/drawing/2014/main" id="{EDD2FDC0-D5AE-D845-B0CB-C7635A955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83902" y="3801433"/>
              <a:ext cx="348927" cy="348927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595AD7-760B-0842-BA6A-DE4B77E44D8A}"/>
                </a:ext>
              </a:extLst>
            </p:cNvPr>
            <p:cNvGrpSpPr/>
            <p:nvPr/>
          </p:nvGrpSpPr>
          <p:grpSpPr>
            <a:xfrm>
              <a:off x="9786743" y="2615330"/>
              <a:ext cx="1884882" cy="1627933"/>
              <a:chOff x="4698436" y="1948465"/>
              <a:chExt cx="3401348" cy="2937674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1B993C8-48F4-424C-A26A-E7C6D6B269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8436" y="1948465"/>
                <a:ext cx="79578" cy="2911917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D6B421C-9104-3B4B-9AE9-6A5221B40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1526" y="1948465"/>
                <a:ext cx="2413303" cy="71260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66211FA-5E9F-E74D-91FC-391E4B3654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14829" y="2685773"/>
                <a:ext cx="884955" cy="220036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062C355-2909-ED4E-9F58-63F7A9B4C0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3403" y="4467077"/>
                <a:ext cx="1579851" cy="39330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F45DA3A5-EFBB-CE4D-9E65-C396888BBD92}"/>
              </a:ext>
            </a:extLst>
          </p:cNvPr>
          <p:cNvSpPr/>
          <p:nvPr/>
        </p:nvSpPr>
        <p:spPr>
          <a:xfrm>
            <a:off x="4739971" y="3259549"/>
            <a:ext cx="376158" cy="355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AFDCD57-A78A-2349-A61D-A62ADFAA9EBB}"/>
              </a:ext>
            </a:extLst>
          </p:cNvPr>
          <p:cNvCxnSpPr>
            <a:cxnSpLocks/>
          </p:cNvCxnSpPr>
          <p:nvPr/>
        </p:nvCxnSpPr>
        <p:spPr>
          <a:xfrm>
            <a:off x="8622306" y="2359597"/>
            <a:ext cx="1" cy="792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E639F18-9C58-204B-AB2E-889693A42F3E}"/>
              </a:ext>
            </a:extLst>
          </p:cNvPr>
          <p:cNvCxnSpPr/>
          <p:nvPr/>
        </p:nvCxnSpPr>
        <p:spPr>
          <a:xfrm>
            <a:off x="4928050" y="2724800"/>
            <a:ext cx="0" cy="446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AEE3575-91E0-EF44-A060-2FDF41C1EE85}"/>
              </a:ext>
            </a:extLst>
          </p:cNvPr>
          <p:cNvCxnSpPr>
            <a:cxnSpLocks/>
          </p:cNvCxnSpPr>
          <p:nvPr/>
        </p:nvCxnSpPr>
        <p:spPr>
          <a:xfrm>
            <a:off x="5846260" y="2547117"/>
            <a:ext cx="0" cy="1108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C3DA31D-FF56-6840-B7D0-6F2678C9E559}"/>
              </a:ext>
            </a:extLst>
          </p:cNvPr>
          <p:cNvSpPr txBox="1"/>
          <p:nvPr/>
        </p:nvSpPr>
        <p:spPr>
          <a:xfrm>
            <a:off x="5104527" y="3745887"/>
            <a:ext cx="231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filter weighting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329BF96-390D-C441-AEEB-A643481A98EC}"/>
              </a:ext>
            </a:extLst>
          </p:cNvPr>
          <p:cNvSpPr txBox="1"/>
          <p:nvPr/>
        </p:nvSpPr>
        <p:spPr>
          <a:xfrm>
            <a:off x="1647519" y="3258030"/>
            <a:ext cx="249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average radiance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87435BF-72CC-8C41-A3A2-546FB4B01D40}"/>
              </a:ext>
            </a:extLst>
          </p:cNvPr>
          <p:cNvCxnSpPr>
            <a:cxnSpLocks/>
          </p:cNvCxnSpPr>
          <p:nvPr/>
        </p:nvCxnSpPr>
        <p:spPr>
          <a:xfrm>
            <a:off x="3571690" y="2547117"/>
            <a:ext cx="0" cy="710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AF611E-B66A-3B45-8DBB-00EC90938EBF}"/>
              </a:ext>
            </a:extLst>
          </p:cNvPr>
          <p:cNvCxnSpPr>
            <a:cxnSpLocks/>
          </p:cNvCxnSpPr>
          <p:nvPr/>
        </p:nvCxnSpPr>
        <p:spPr>
          <a:xfrm>
            <a:off x="7418071" y="2547117"/>
            <a:ext cx="0" cy="1967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C2B8582A-F14D-D44A-A508-59906EED5C2A}"/>
              </a:ext>
            </a:extLst>
          </p:cNvPr>
          <p:cNvSpPr/>
          <p:nvPr/>
        </p:nvSpPr>
        <p:spPr>
          <a:xfrm>
            <a:off x="5116129" y="5746490"/>
            <a:ext cx="7879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[https://jo.dreggn.org/path-tracing-in-production/2019/index.html</a:t>
            </a:r>
            <a:endParaRPr lang="en-US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EFAA02E3-673A-094A-97DC-29C25BB45C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4770" t="39448" r="7013" b="50682"/>
          <a:stretch/>
        </p:blipFill>
        <p:spPr>
          <a:xfrm>
            <a:off x="2813220" y="4577125"/>
            <a:ext cx="8582575" cy="67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66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51656D1-7D9F-B248-A5FD-0B2DE180474A}"/>
              </a:ext>
            </a:extLst>
          </p:cNvPr>
          <p:cNvSpPr/>
          <p:nvPr/>
        </p:nvSpPr>
        <p:spPr>
          <a:xfrm>
            <a:off x="3775813" y="3244334"/>
            <a:ext cx="4640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http://madebyevan.com/webgl-path-tracing/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23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0A45-39E0-2DE1-18E7-32C7CAF5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 paths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B4D259-FF13-E071-D60E-7DEBA4E2C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" r="65500"/>
          <a:stretch/>
        </p:blipFill>
        <p:spPr bwMode="auto">
          <a:xfrm>
            <a:off x="3911600" y="1310958"/>
            <a:ext cx="3982720" cy="44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058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7D66A-A77B-3E9A-852D-51F27BFEA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DB77D-A450-D6C8-1C43-321645A29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 paths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D89541-9625-80F6-CE1C-395B283EB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6" t="-1134" r="34167" b="1134"/>
          <a:stretch/>
        </p:blipFill>
        <p:spPr bwMode="auto">
          <a:xfrm>
            <a:off x="3911600" y="1310958"/>
            <a:ext cx="3982720" cy="44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864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7D54D-C4D4-D813-BD47-05B141991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0721F-8086-3EC3-C58E-1424DC3D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 paths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0D8FEB-521A-C8BA-A66A-3F08CFED3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50" t="-226" r="2083" b="226"/>
          <a:stretch/>
        </p:blipFill>
        <p:spPr bwMode="auto">
          <a:xfrm>
            <a:off x="3911600" y="1310958"/>
            <a:ext cx="3982720" cy="44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37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5268C-E5DA-94F3-6BD8-F18A3D937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2F3FF-BCAA-9ABD-230C-47C69D64E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impact of sampling pdf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A6A38C-2C59-12DE-6B02-DC71DAE742F5}"/>
              </a:ext>
            </a:extLst>
          </p:cNvPr>
          <p:cNvSpPr/>
          <p:nvPr/>
        </p:nvSpPr>
        <p:spPr>
          <a:xfrm>
            <a:off x="1042650" y="1696359"/>
            <a:ext cx="1719470" cy="785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9E5EF-653D-F38F-1E75-FF3B11191ABC}"/>
              </a:ext>
            </a:extLst>
          </p:cNvPr>
          <p:cNvSpPr/>
          <p:nvPr/>
        </p:nvSpPr>
        <p:spPr>
          <a:xfrm>
            <a:off x="5172137" y="1696359"/>
            <a:ext cx="1719470" cy="785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31B693-9702-F3AE-367C-198B4C988FB7}"/>
              </a:ext>
            </a:extLst>
          </p:cNvPr>
          <p:cNvSpPr/>
          <p:nvPr/>
        </p:nvSpPr>
        <p:spPr>
          <a:xfrm>
            <a:off x="9367730" y="1696359"/>
            <a:ext cx="1719470" cy="785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0DCE02-FB52-A4F9-FDE9-DEA79956E84E}"/>
              </a:ext>
            </a:extLst>
          </p:cNvPr>
          <p:cNvCxnSpPr>
            <a:cxnSpLocks/>
          </p:cNvCxnSpPr>
          <p:nvPr/>
        </p:nvCxnSpPr>
        <p:spPr>
          <a:xfrm flipV="1">
            <a:off x="4457280" y="2685142"/>
            <a:ext cx="0" cy="3558209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9C6563-7654-495D-FE96-A77559B2065C}"/>
              </a:ext>
            </a:extLst>
          </p:cNvPr>
          <p:cNvCxnSpPr>
            <a:cxnSpLocks/>
          </p:cNvCxnSpPr>
          <p:nvPr/>
        </p:nvCxnSpPr>
        <p:spPr>
          <a:xfrm>
            <a:off x="4261810" y="6067760"/>
            <a:ext cx="3922643" cy="0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B347E1C-4562-27A0-D9A7-24B55A81F043}"/>
                  </a:ext>
                </a:extLst>
              </p14:cNvPr>
              <p14:cNvContentPartPr/>
              <p14:nvPr/>
            </p14:nvContentPartPr>
            <p14:xfrm>
              <a:off x="4457279" y="3527931"/>
              <a:ext cx="3369359" cy="848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B347E1C-4562-27A0-D9A7-24B55A81F0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1159" y="3521811"/>
                <a:ext cx="3381959" cy="86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B75D60-4630-237E-CEA2-750642968AC4}"/>
                  </a:ext>
                </a:extLst>
              </p14:cNvPr>
              <p14:cNvContentPartPr/>
              <p14:nvPr/>
            </p14:nvContentPartPr>
            <p14:xfrm>
              <a:off x="1268957" y="1026671"/>
              <a:ext cx="1132716" cy="669688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B75D60-4630-237E-CEA2-750642968A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1398" y="1019114"/>
                <a:ext cx="1147833" cy="684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AE8CC9D-A088-079B-4114-EA78BC2B9077}"/>
                  </a:ext>
                </a:extLst>
              </p14:cNvPr>
              <p14:cNvContentPartPr/>
              <p14:nvPr/>
            </p14:nvContentPartPr>
            <p14:xfrm>
              <a:off x="5230944" y="1256488"/>
              <a:ext cx="1719464" cy="291151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AE8CC9D-A088-079B-4114-EA78BC2B90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23385" y="1248940"/>
                <a:ext cx="1734222" cy="305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0F964DE-C311-203B-A96E-F24811D75CA3}"/>
                  </a:ext>
                </a:extLst>
              </p14:cNvPr>
              <p14:cNvContentPartPr/>
              <p14:nvPr/>
            </p14:nvContentPartPr>
            <p14:xfrm>
              <a:off x="9498353" y="980129"/>
              <a:ext cx="1424690" cy="669687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0F964DE-C311-203B-A96E-F24811D75CA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90794" y="972572"/>
                <a:ext cx="1439808" cy="684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9CF74A0-6667-6CF8-F15E-6395E6F5E12E}"/>
                  </a:ext>
                </a:extLst>
              </p14:cNvPr>
              <p14:cNvContentPartPr/>
              <p14:nvPr/>
            </p14:nvContentPartPr>
            <p14:xfrm>
              <a:off x="374760" y="2309040"/>
              <a:ext cx="11817360" cy="41000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9CF74A0-6667-6CF8-F15E-6395E6F5E12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8560" y="2292840"/>
                <a:ext cx="11849760" cy="413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0272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CF52-3BA7-044E-BEE4-E8F1302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 so far …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7882C3-1760-6F40-AE19-C506999695FC}"/>
              </a:ext>
            </a:extLst>
          </p:cNvPr>
          <p:cNvSpPr/>
          <p:nvPr/>
        </p:nvSpPr>
        <p:spPr>
          <a:xfrm>
            <a:off x="4037635" y="2026398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5F497-0C1D-304A-B906-265CFD11124C}"/>
              </a:ext>
            </a:extLst>
          </p:cNvPr>
          <p:cNvSpPr txBox="1"/>
          <p:nvPr/>
        </p:nvSpPr>
        <p:spPr>
          <a:xfrm>
            <a:off x="3387897" y="21125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5CD018-E0DC-5D4E-B0EE-51F242EC37A1}"/>
              </a:ext>
            </a:extLst>
          </p:cNvPr>
          <p:cNvSpPr/>
          <p:nvPr/>
        </p:nvSpPr>
        <p:spPr>
          <a:xfrm>
            <a:off x="5679898" y="2026397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6F7E3-FDE8-DA4C-8111-FC8C6B6F02E3}"/>
              </a:ext>
            </a:extLst>
          </p:cNvPr>
          <p:cNvSpPr txBox="1"/>
          <p:nvPr/>
        </p:nvSpPr>
        <p:spPr>
          <a:xfrm>
            <a:off x="8127287" y="21125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1A9262-678D-DF41-8491-DD072AE16E5C}"/>
              </a:ext>
            </a:extLst>
          </p:cNvPr>
          <p:cNvSpPr/>
          <p:nvPr/>
        </p:nvSpPr>
        <p:spPr>
          <a:xfrm>
            <a:off x="5649077" y="2699917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00ABD7-3DBA-E541-B783-5A08106DEB12}"/>
              </a:ext>
            </a:extLst>
          </p:cNvPr>
          <p:cNvSpPr/>
          <p:nvPr/>
        </p:nvSpPr>
        <p:spPr>
          <a:xfrm>
            <a:off x="4071608" y="2699918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76321-5FA7-B943-B907-308363E177E6}"/>
              </a:ext>
            </a:extLst>
          </p:cNvPr>
          <p:cNvSpPr txBox="1"/>
          <p:nvPr/>
        </p:nvSpPr>
        <p:spPr>
          <a:xfrm>
            <a:off x="7890107" y="4153138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programming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BEA1C-85D7-2F44-897C-5AC11308423C}"/>
              </a:ext>
            </a:extLst>
          </p:cNvPr>
          <p:cNvSpPr txBox="1"/>
          <p:nvPr/>
        </p:nvSpPr>
        <p:spPr>
          <a:xfrm>
            <a:off x="2673528" y="4133152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self-learning</a:t>
            </a:r>
          </a:p>
        </p:txBody>
      </p:sp>
    </p:spTree>
    <p:extLst>
      <p:ext uri="{BB962C8B-B14F-4D97-AF65-F5344CB8AC3E}">
        <p14:creationId xmlns:p14="http://schemas.microsoft.com/office/powerpoint/2010/main" val="917832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CF52-3BA7-044E-BEE4-E8F1302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 so far …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7882C3-1760-6F40-AE19-C506999695FC}"/>
              </a:ext>
            </a:extLst>
          </p:cNvPr>
          <p:cNvSpPr/>
          <p:nvPr/>
        </p:nvSpPr>
        <p:spPr>
          <a:xfrm>
            <a:off x="433269" y="2524277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5F497-0C1D-304A-B906-265CFD11124C}"/>
              </a:ext>
            </a:extLst>
          </p:cNvPr>
          <p:cNvSpPr txBox="1"/>
          <p:nvPr/>
        </p:nvSpPr>
        <p:spPr>
          <a:xfrm>
            <a:off x="4275257" y="208904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5CD018-E0DC-5D4E-B0EE-51F242EC37A1}"/>
              </a:ext>
            </a:extLst>
          </p:cNvPr>
          <p:cNvSpPr/>
          <p:nvPr/>
        </p:nvSpPr>
        <p:spPr>
          <a:xfrm>
            <a:off x="3450038" y="2518231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6F7E3-FDE8-DA4C-8111-FC8C6B6F02E3}"/>
              </a:ext>
            </a:extLst>
          </p:cNvPr>
          <p:cNvSpPr txBox="1"/>
          <p:nvPr/>
        </p:nvSpPr>
        <p:spPr>
          <a:xfrm>
            <a:off x="7027310" y="20916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1A9262-678D-DF41-8491-DD072AE16E5C}"/>
              </a:ext>
            </a:extLst>
          </p:cNvPr>
          <p:cNvSpPr/>
          <p:nvPr/>
        </p:nvSpPr>
        <p:spPr>
          <a:xfrm>
            <a:off x="6275408" y="2527717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00ABD7-3DBA-E541-B783-5A08106DEB12}"/>
              </a:ext>
            </a:extLst>
          </p:cNvPr>
          <p:cNvSpPr/>
          <p:nvPr/>
        </p:nvSpPr>
        <p:spPr>
          <a:xfrm>
            <a:off x="9120556" y="2410599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76321-5FA7-B943-B907-308363E177E6}"/>
              </a:ext>
            </a:extLst>
          </p:cNvPr>
          <p:cNvSpPr txBox="1"/>
          <p:nvPr/>
        </p:nvSpPr>
        <p:spPr>
          <a:xfrm>
            <a:off x="9488299" y="2009097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programming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BEA1C-85D7-2F44-897C-5AC11308423C}"/>
              </a:ext>
            </a:extLst>
          </p:cNvPr>
          <p:cNvSpPr txBox="1"/>
          <p:nvPr/>
        </p:nvSpPr>
        <p:spPr>
          <a:xfrm>
            <a:off x="923597" y="2065310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self-learning</a:t>
            </a:r>
          </a:p>
        </p:txBody>
      </p:sp>
      <p:sp>
        <p:nvSpPr>
          <p:cNvPr id="17" name="Pie 16">
            <a:extLst>
              <a:ext uri="{FF2B5EF4-FFF2-40B4-BE49-F238E27FC236}">
                <a16:creationId xmlns:a16="http://schemas.microsoft.com/office/drawing/2014/main" id="{77762C35-5A54-3E4F-A5D0-E9188B95DA83}"/>
              </a:ext>
            </a:extLst>
          </p:cNvPr>
          <p:cNvSpPr/>
          <p:nvPr/>
        </p:nvSpPr>
        <p:spPr>
          <a:xfrm>
            <a:off x="458299" y="2527717"/>
            <a:ext cx="2388386" cy="1802567"/>
          </a:xfrm>
          <a:prstGeom prst="pie">
            <a:avLst>
              <a:gd name="adj1" fmla="val 5475247"/>
              <a:gd name="adj2" fmla="val 16246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Pie 17">
            <a:extLst>
              <a:ext uri="{FF2B5EF4-FFF2-40B4-BE49-F238E27FC236}">
                <a16:creationId xmlns:a16="http://schemas.microsoft.com/office/drawing/2014/main" id="{6E9548D1-EAB0-624C-9ACA-4A4443F921B1}"/>
              </a:ext>
            </a:extLst>
          </p:cNvPr>
          <p:cNvSpPr/>
          <p:nvPr/>
        </p:nvSpPr>
        <p:spPr>
          <a:xfrm>
            <a:off x="3475068" y="2518230"/>
            <a:ext cx="2388386" cy="1802567"/>
          </a:xfrm>
          <a:prstGeom prst="pie">
            <a:avLst>
              <a:gd name="adj1" fmla="val 2043551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Pie 18">
            <a:extLst>
              <a:ext uri="{FF2B5EF4-FFF2-40B4-BE49-F238E27FC236}">
                <a16:creationId xmlns:a16="http://schemas.microsoft.com/office/drawing/2014/main" id="{33F7E67D-0FB4-3C45-B294-42669392928A}"/>
              </a:ext>
            </a:extLst>
          </p:cNvPr>
          <p:cNvSpPr/>
          <p:nvPr/>
        </p:nvSpPr>
        <p:spPr>
          <a:xfrm>
            <a:off x="6286984" y="2527716"/>
            <a:ext cx="2388386" cy="1802567"/>
          </a:xfrm>
          <a:prstGeom prst="pie">
            <a:avLst>
              <a:gd name="adj1" fmla="val 49108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Pie 19">
            <a:extLst>
              <a:ext uri="{FF2B5EF4-FFF2-40B4-BE49-F238E27FC236}">
                <a16:creationId xmlns:a16="http://schemas.microsoft.com/office/drawing/2014/main" id="{E16A6DD3-108B-EB41-9BB3-EF2C62DE9107}"/>
              </a:ext>
            </a:extLst>
          </p:cNvPr>
          <p:cNvSpPr/>
          <p:nvPr/>
        </p:nvSpPr>
        <p:spPr>
          <a:xfrm>
            <a:off x="9125360" y="2434642"/>
            <a:ext cx="2388386" cy="1802567"/>
          </a:xfrm>
          <a:prstGeom prst="pie">
            <a:avLst>
              <a:gd name="adj1" fmla="val 12123436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19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C8C1-8C0E-7E46-B11D-F96973E83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7A9FD-EA7A-DB4E-A234-832A2F4EFA64}"/>
              </a:ext>
            </a:extLst>
          </p:cNvPr>
          <p:cNvSpPr txBox="1"/>
          <p:nvPr/>
        </p:nvSpPr>
        <p:spPr>
          <a:xfrm>
            <a:off x="1888759" y="1633928"/>
            <a:ext cx="96986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v 1.0 (2007, Columbia University, NY)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Evolved </a:t>
            </a:r>
          </a:p>
          <a:p>
            <a:pPr marL="914400" lvl="1" indent="-457200">
              <a:buFontTx/>
              <a:buChar char="-"/>
            </a:pPr>
            <a:r>
              <a:rPr lang="en-US" sz="2800" dirty="0"/>
              <a:t>current trends/needs (e.g. online resources, LLMs)</a:t>
            </a:r>
          </a:p>
          <a:p>
            <a:pPr marL="914400" lvl="1" indent="-457200">
              <a:buFontTx/>
              <a:buChar char="-"/>
            </a:pPr>
            <a:r>
              <a:rPr lang="en-US" sz="2800" dirty="0"/>
              <a:t>mixture of fun + skills (awareness vs career in CG)</a:t>
            </a:r>
          </a:p>
          <a:p>
            <a:pPr marL="914400" lvl="1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CDBEC-832F-9C40-9203-FB96E9162A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137" y="1095958"/>
            <a:ext cx="1830622" cy="18064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692451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5D384-CE46-5640-958F-DDCD14147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Feedback/appraisal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4EF6E0-8F39-FC47-8FF0-BB2AA7EEAE33}"/>
              </a:ext>
            </a:extLst>
          </p:cNvPr>
          <p:cNvSpPr txBox="1"/>
          <p:nvPr/>
        </p:nvSpPr>
        <p:spPr>
          <a:xfrm>
            <a:off x="743919" y="1689315"/>
            <a:ext cx="69878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Piazza (anonymous)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email me (personal) 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Love the course? Consider nominating me …</a:t>
            </a:r>
          </a:p>
          <a:p>
            <a:r>
              <a:rPr lang="en-US" sz="2400" dirty="0"/>
              <a:t>(will open in Sem 2)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D4EF2-D07C-0742-BAD8-2FE6676D5716}"/>
              </a:ext>
            </a:extLst>
          </p:cNvPr>
          <p:cNvSpPr/>
          <p:nvPr/>
        </p:nvSpPr>
        <p:spPr>
          <a:xfrm>
            <a:off x="743919" y="3923503"/>
            <a:ext cx="6240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www.eusa.ed.ac.uk</a:t>
            </a:r>
            <a:r>
              <a:rPr lang="en-US" dirty="0"/>
              <a:t>/</a:t>
            </a:r>
            <a:r>
              <a:rPr lang="en-US" dirty="0" err="1"/>
              <a:t>whatson</a:t>
            </a:r>
            <a:r>
              <a:rPr lang="en-US" dirty="0"/>
              <a:t>/awards/</a:t>
            </a:r>
            <a:r>
              <a:rPr lang="en-US" dirty="0" err="1"/>
              <a:t>teachingawards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15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793C3-6901-0161-D054-276CDF78F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E1C82-AF35-E2E0-9E20-A1E592C3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Dividing by the sampling pdf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60A96F-8CA0-4444-A973-FF21DE3E89E1}"/>
              </a:ext>
            </a:extLst>
          </p:cNvPr>
          <p:cNvSpPr/>
          <p:nvPr/>
        </p:nvSpPr>
        <p:spPr>
          <a:xfrm>
            <a:off x="1042650" y="1696359"/>
            <a:ext cx="1719470" cy="785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48B7E6-6D94-F028-03DC-93C855C53A5E}"/>
              </a:ext>
            </a:extLst>
          </p:cNvPr>
          <p:cNvSpPr/>
          <p:nvPr/>
        </p:nvSpPr>
        <p:spPr>
          <a:xfrm>
            <a:off x="5172137" y="1696359"/>
            <a:ext cx="1719470" cy="785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03E21D-8B9F-5616-2DEC-083522788B33}"/>
              </a:ext>
            </a:extLst>
          </p:cNvPr>
          <p:cNvSpPr/>
          <p:nvPr/>
        </p:nvSpPr>
        <p:spPr>
          <a:xfrm>
            <a:off x="9367730" y="1696359"/>
            <a:ext cx="1719470" cy="785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2AA6F0-5200-CE9F-EB14-0FC0A35BCB41}"/>
              </a:ext>
            </a:extLst>
          </p:cNvPr>
          <p:cNvCxnSpPr>
            <a:cxnSpLocks/>
          </p:cNvCxnSpPr>
          <p:nvPr/>
        </p:nvCxnSpPr>
        <p:spPr>
          <a:xfrm flipV="1">
            <a:off x="4457280" y="2685142"/>
            <a:ext cx="0" cy="3558209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BA5A6D-AA51-50EC-D6FD-AA905AFB3592}"/>
              </a:ext>
            </a:extLst>
          </p:cNvPr>
          <p:cNvCxnSpPr>
            <a:cxnSpLocks/>
          </p:cNvCxnSpPr>
          <p:nvPr/>
        </p:nvCxnSpPr>
        <p:spPr>
          <a:xfrm>
            <a:off x="4261810" y="6067760"/>
            <a:ext cx="3922643" cy="0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68527D8-BBE1-5BC2-9B37-50213ED41F4E}"/>
                  </a:ext>
                </a:extLst>
              </p14:cNvPr>
              <p14:cNvContentPartPr/>
              <p14:nvPr/>
            </p14:nvContentPartPr>
            <p14:xfrm>
              <a:off x="4457279" y="3527931"/>
              <a:ext cx="3369359" cy="848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68527D8-BBE1-5BC2-9B37-50213ED41F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0799" y="3521448"/>
                <a:ext cx="3381599" cy="860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D88E7B6-EF3A-D0AF-926E-8ECF581FB3D9}"/>
                  </a:ext>
                </a:extLst>
              </p14:cNvPr>
              <p14:cNvContentPartPr/>
              <p14:nvPr/>
            </p14:nvContentPartPr>
            <p14:xfrm>
              <a:off x="1268957" y="1026671"/>
              <a:ext cx="1132716" cy="669688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D88E7B6-EF3A-D0AF-926E-8ECF581FB3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1398" y="1019114"/>
                <a:ext cx="1147833" cy="684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970EC98-0AD7-3311-543B-166785E083BD}"/>
                  </a:ext>
                </a:extLst>
              </p14:cNvPr>
              <p14:cNvContentPartPr/>
              <p14:nvPr/>
            </p14:nvContentPartPr>
            <p14:xfrm>
              <a:off x="5230944" y="1256488"/>
              <a:ext cx="1719464" cy="291151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970EC98-0AD7-3311-543B-166785E083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23385" y="1248940"/>
                <a:ext cx="1734582" cy="306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B9A08AC-A08B-8A59-56E9-8D9E5365A343}"/>
                  </a:ext>
                </a:extLst>
              </p14:cNvPr>
              <p14:cNvContentPartPr/>
              <p14:nvPr/>
            </p14:nvContentPartPr>
            <p14:xfrm>
              <a:off x="9498353" y="980129"/>
              <a:ext cx="1424690" cy="669687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B9A08AC-A08B-8A59-56E9-8D9E5365A3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90794" y="972572"/>
                <a:ext cx="1439808" cy="684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B114247-7ECC-1214-4322-DCEF9B02D757}"/>
                  </a:ext>
                </a:extLst>
              </p14:cNvPr>
              <p14:cNvContentPartPr/>
              <p14:nvPr/>
            </p14:nvContentPartPr>
            <p14:xfrm>
              <a:off x="629640" y="726840"/>
              <a:ext cx="11403360" cy="6122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B114247-7ECC-1214-4322-DCEF9B02D7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3440" y="710640"/>
                <a:ext cx="11435760" cy="615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8633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33B35-BF22-1DA9-7E68-1C5DA455F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4E62D-3CA6-BFDF-D225-06D2B452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MC integration errors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F16FE2-DCF2-2EC0-4221-D61A519B47FD}"/>
              </a:ext>
            </a:extLst>
          </p:cNvPr>
          <p:cNvSpPr/>
          <p:nvPr/>
        </p:nvSpPr>
        <p:spPr>
          <a:xfrm>
            <a:off x="506174" y="1368845"/>
            <a:ext cx="3305060" cy="3393196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9CDF7D-B894-8E88-E1EA-3FB946C81082}"/>
              </a:ext>
            </a:extLst>
          </p:cNvPr>
          <p:cNvSpPr/>
          <p:nvPr/>
        </p:nvSpPr>
        <p:spPr>
          <a:xfrm>
            <a:off x="4459393" y="1368845"/>
            <a:ext cx="3305060" cy="3393196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779106B-A450-1F13-A298-7DD6051F8AD5}"/>
              </a:ext>
            </a:extLst>
          </p:cNvPr>
          <p:cNvSpPr/>
          <p:nvPr/>
        </p:nvSpPr>
        <p:spPr>
          <a:xfrm>
            <a:off x="891158" y="1801256"/>
            <a:ext cx="2535092" cy="252837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1D42A8-123C-E992-B7EF-93F6BE9E9A1D}"/>
              </a:ext>
            </a:extLst>
          </p:cNvPr>
          <p:cNvSpPr/>
          <p:nvPr/>
        </p:nvSpPr>
        <p:spPr>
          <a:xfrm>
            <a:off x="8337327" y="1368845"/>
            <a:ext cx="3305060" cy="3393196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7E24F38-DC85-2A7B-61EE-434E44D44288}"/>
              </a:ext>
            </a:extLst>
          </p:cNvPr>
          <p:cNvSpPr/>
          <p:nvPr/>
        </p:nvSpPr>
        <p:spPr>
          <a:xfrm>
            <a:off x="4823130" y="1713121"/>
            <a:ext cx="2535092" cy="252837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8BBC1D-2CD1-DAE9-F715-CE0DC6E4A204}"/>
              </a:ext>
            </a:extLst>
          </p:cNvPr>
          <p:cNvSpPr/>
          <p:nvPr/>
        </p:nvSpPr>
        <p:spPr>
          <a:xfrm>
            <a:off x="9568774" y="2605488"/>
            <a:ext cx="842166" cy="743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E1B151-551B-D86B-F95C-FD07C1671CB3}"/>
              </a:ext>
            </a:extLst>
          </p:cNvPr>
          <p:cNvSpPr/>
          <p:nvPr/>
        </p:nvSpPr>
        <p:spPr>
          <a:xfrm>
            <a:off x="4625876" y="434865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5E507C-7423-4D96-A868-6673C335871E}"/>
              </a:ext>
            </a:extLst>
          </p:cNvPr>
          <p:cNvSpPr/>
          <p:nvPr/>
        </p:nvSpPr>
        <p:spPr>
          <a:xfrm>
            <a:off x="4743617" y="355247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FFCBBD-5EA5-C71C-B543-D2F0DCB6F515}"/>
              </a:ext>
            </a:extLst>
          </p:cNvPr>
          <p:cNvSpPr/>
          <p:nvPr/>
        </p:nvSpPr>
        <p:spPr>
          <a:xfrm>
            <a:off x="4544835" y="290607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337CF5-031F-C0D7-870D-8CFDA1810584}"/>
              </a:ext>
            </a:extLst>
          </p:cNvPr>
          <p:cNvSpPr/>
          <p:nvPr/>
        </p:nvSpPr>
        <p:spPr>
          <a:xfrm>
            <a:off x="4743617" y="241910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89046A-F685-5F9A-A72C-36E95D3092A3}"/>
              </a:ext>
            </a:extLst>
          </p:cNvPr>
          <p:cNvSpPr/>
          <p:nvPr/>
        </p:nvSpPr>
        <p:spPr>
          <a:xfrm>
            <a:off x="4837922" y="162737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98944A-FDDF-F49A-8EB0-CCCC986BF47F}"/>
              </a:ext>
            </a:extLst>
          </p:cNvPr>
          <p:cNvSpPr/>
          <p:nvPr/>
        </p:nvSpPr>
        <p:spPr>
          <a:xfrm>
            <a:off x="7135374" y="434865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1DBD4-AE0D-70F1-67F2-E9911F3CCFEF}"/>
              </a:ext>
            </a:extLst>
          </p:cNvPr>
          <p:cNvSpPr/>
          <p:nvPr/>
        </p:nvSpPr>
        <p:spPr>
          <a:xfrm>
            <a:off x="7034539" y="369494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861F411-8F23-C186-D99B-7833DB3A1C3B}"/>
              </a:ext>
            </a:extLst>
          </p:cNvPr>
          <p:cNvSpPr/>
          <p:nvPr/>
        </p:nvSpPr>
        <p:spPr>
          <a:xfrm>
            <a:off x="6842226" y="292298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7FBAEC-E5D5-B203-E483-4914D5AA01CB}"/>
              </a:ext>
            </a:extLst>
          </p:cNvPr>
          <p:cNvSpPr/>
          <p:nvPr/>
        </p:nvSpPr>
        <p:spPr>
          <a:xfrm>
            <a:off x="7388819" y="253425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05F0D1-813F-444A-2544-767E288071CF}"/>
              </a:ext>
            </a:extLst>
          </p:cNvPr>
          <p:cNvSpPr/>
          <p:nvPr/>
        </p:nvSpPr>
        <p:spPr>
          <a:xfrm>
            <a:off x="7278709" y="1705935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4936F5-0A33-4059-8366-CC540D2AFFB9}"/>
              </a:ext>
            </a:extLst>
          </p:cNvPr>
          <p:cNvSpPr/>
          <p:nvPr/>
        </p:nvSpPr>
        <p:spPr>
          <a:xfrm>
            <a:off x="6160607" y="436747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88B3144-BD5F-38CB-384E-3CCF17913A49}"/>
              </a:ext>
            </a:extLst>
          </p:cNvPr>
          <p:cNvSpPr/>
          <p:nvPr/>
        </p:nvSpPr>
        <p:spPr>
          <a:xfrm>
            <a:off x="6215727" y="375732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CE2DEA5-4331-8261-AF1A-2249E5650476}"/>
              </a:ext>
            </a:extLst>
          </p:cNvPr>
          <p:cNvSpPr/>
          <p:nvPr/>
        </p:nvSpPr>
        <p:spPr>
          <a:xfrm>
            <a:off x="6141063" y="321966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FBF5A2D-BCE9-9C2E-9299-73E00091C8E0}"/>
              </a:ext>
            </a:extLst>
          </p:cNvPr>
          <p:cNvSpPr/>
          <p:nvPr/>
        </p:nvSpPr>
        <p:spPr>
          <a:xfrm>
            <a:off x="6146512" y="249033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BE05E89-BD66-165F-CA2C-D636EBDC2257}"/>
              </a:ext>
            </a:extLst>
          </p:cNvPr>
          <p:cNvSpPr/>
          <p:nvPr/>
        </p:nvSpPr>
        <p:spPr>
          <a:xfrm>
            <a:off x="6232169" y="169860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391739A-C43D-93B6-D426-E3C4EDD861DE}"/>
              </a:ext>
            </a:extLst>
          </p:cNvPr>
          <p:cNvSpPr/>
          <p:nvPr/>
        </p:nvSpPr>
        <p:spPr>
          <a:xfrm>
            <a:off x="5418462" y="422653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4695782-B022-ED6A-2DF1-667F3556B001}"/>
              </a:ext>
            </a:extLst>
          </p:cNvPr>
          <p:cNvSpPr/>
          <p:nvPr/>
        </p:nvSpPr>
        <p:spPr>
          <a:xfrm>
            <a:off x="5078144" y="369494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E4D41A-138B-4E52-7706-E5AAC85AB614}"/>
              </a:ext>
            </a:extLst>
          </p:cNvPr>
          <p:cNvSpPr/>
          <p:nvPr/>
        </p:nvSpPr>
        <p:spPr>
          <a:xfrm>
            <a:off x="5418462" y="319257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81E2178-38DA-426F-94A6-D71E49B32C7C}"/>
              </a:ext>
            </a:extLst>
          </p:cNvPr>
          <p:cNvSpPr/>
          <p:nvPr/>
        </p:nvSpPr>
        <p:spPr>
          <a:xfrm>
            <a:off x="5464174" y="2400936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2C5F4B3-6EDF-25C6-3D4E-310992C6C3B2}"/>
              </a:ext>
            </a:extLst>
          </p:cNvPr>
          <p:cNvSpPr/>
          <p:nvPr/>
        </p:nvSpPr>
        <p:spPr>
          <a:xfrm>
            <a:off x="5649050" y="1659384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AC1B05A-C9E5-1C74-0441-58DEDD724AFB}"/>
              </a:ext>
            </a:extLst>
          </p:cNvPr>
          <p:cNvSpPr/>
          <p:nvPr/>
        </p:nvSpPr>
        <p:spPr>
          <a:xfrm>
            <a:off x="8526268" y="434865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A42F2E3-49D5-EE37-545B-874AF7DBF08A}"/>
              </a:ext>
            </a:extLst>
          </p:cNvPr>
          <p:cNvSpPr/>
          <p:nvPr/>
        </p:nvSpPr>
        <p:spPr>
          <a:xfrm>
            <a:off x="8644009" y="355247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21312D0-8088-0788-F370-4C83FAFC0846}"/>
              </a:ext>
            </a:extLst>
          </p:cNvPr>
          <p:cNvSpPr/>
          <p:nvPr/>
        </p:nvSpPr>
        <p:spPr>
          <a:xfrm>
            <a:off x="8445227" y="290607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6D1EFD7-75FF-090B-F266-7E11EBA649FF}"/>
              </a:ext>
            </a:extLst>
          </p:cNvPr>
          <p:cNvSpPr/>
          <p:nvPr/>
        </p:nvSpPr>
        <p:spPr>
          <a:xfrm>
            <a:off x="8644009" y="241910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2AAA99-0ADC-7621-746A-F1DA832322E9}"/>
              </a:ext>
            </a:extLst>
          </p:cNvPr>
          <p:cNvSpPr/>
          <p:nvPr/>
        </p:nvSpPr>
        <p:spPr>
          <a:xfrm>
            <a:off x="8738314" y="162737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B979FE3-0585-745C-AFB8-4AE4691ADABF}"/>
              </a:ext>
            </a:extLst>
          </p:cNvPr>
          <p:cNvSpPr/>
          <p:nvPr/>
        </p:nvSpPr>
        <p:spPr>
          <a:xfrm>
            <a:off x="11035766" y="434865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2F48064-9A0A-663A-DABC-1DDAEA02A71C}"/>
              </a:ext>
            </a:extLst>
          </p:cNvPr>
          <p:cNvSpPr/>
          <p:nvPr/>
        </p:nvSpPr>
        <p:spPr>
          <a:xfrm>
            <a:off x="10934931" y="369494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494858F-D935-D67C-E8A7-E59072097350}"/>
              </a:ext>
            </a:extLst>
          </p:cNvPr>
          <p:cNvSpPr/>
          <p:nvPr/>
        </p:nvSpPr>
        <p:spPr>
          <a:xfrm>
            <a:off x="10742618" y="292298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8A773A6-043E-96A9-6A3A-2173FD3F4116}"/>
              </a:ext>
            </a:extLst>
          </p:cNvPr>
          <p:cNvSpPr/>
          <p:nvPr/>
        </p:nvSpPr>
        <p:spPr>
          <a:xfrm>
            <a:off x="11289211" y="253425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39F8C5-95D6-556C-22C4-5A03DA77C61E}"/>
              </a:ext>
            </a:extLst>
          </p:cNvPr>
          <p:cNvSpPr/>
          <p:nvPr/>
        </p:nvSpPr>
        <p:spPr>
          <a:xfrm>
            <a:off x="11179101" y="1705935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A4FF138-525B-3941-4A44-D0E063209D29}"/>
              </a:ext>
            </a:extLst>
          </p:cNvPr>
          <p:cNvSpPr/>
          <p:nvPr/>
        </p:nvSpPr>
        <p:spPr>
          <a:xfrm>
            <a:off x="10060999" y="436747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E6174EC-577E-2BFD-4547-012BAF795F34}"/>
              </a:ext>
            </a:extLst>
          </p:cNvPr>
          <p:cNvSpPr/>
          <p:nvPr/>
        </p:nvSpPr>
        <p:spPr>
          <a:xfrm>
            <a:off x="10116119" y="375732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A0AF696-82B5-A4D0-3BEC-CC4E0696BD0F}"/>
              </a:ext>
            </a:extLst>
          </p:cNvPr>
          <p:cNvSpPr/>
          <p:nvPr/>
        </p:nvSpPr>
        <p:spPr>
          <a:xfrm>
            <a:off x="10041455" y="321966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74D93C0-15C0-5DAD-320E-4CF63A1400A3}"/>
              </a:ext>
            </a:extLst>
          </p:cNvPr>
          <p:cNvSpPr/>
          <p:nvPr/>
        </p:nvSpPr>
        <p:spPr>
          <a:xfrm>
            <a:off x="10046904" y="249033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EF33143-8877-7465-CF57-DEBB94F64600}"/>
              </a:ext>
            </a:extLst>
          </p:cNvPr>
          <p:cNvSpPr/>
          <p:nvPr/>
        </p:nvSpPr>
        <p:spPr>
          <a:xfrm>
            <a:off x="10132561" y="169860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ACBC95D-BFFC-5A23-9979-C14A28085E04}"/>
              </a:ext>
            </a:extLst>
          </p:cNvPr>
          <p:cNvSpPr/>
          <p:nvPr/>
        </p:nvSpPr>
        <p:spPr>
          <a:xfrm>
            <a:off x="9318854" y="422653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9DB6942-9E70-D081-A41A-A6C5DC148AE5}"/>
              </a:ext>
            </a:extLst>
          </p:cNvPr>
          <p:cNvSpPr/>
          <p:nvPr/>
        </p:nvSpPr>
        <p:spPr>
          <a:xfrm>
            <a:off x="8978536" y="369494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58CE67-870D-2D0A-00D7-9B257E7ADF48}"/>
              </a:ext>
            </a:extLst>
          </p:cNvPr>
          <p:cNvSpPr/>
          <p:nvPr/>
        </p:nvSpPr>
        <p:spPr>
          <a:xfrm>
            <a:off x="9318854" y="319257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5247403-4A79-CE77-212A-6DAF4B4C18F0}"/>
              </a:ext>
            </a:extLst>
          </p:cNvPr>
          <p:cNvSpPr/>
          <p:nvPr/>
        </p:nvSpPr>
        <p:spPr>
          <a:xfrm>
            <a:off x="9364566" y="2400936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5294B57-BAA4-0124-77BB-0FF1A9B6FA05}"/>
              </a:ext>
            </a:extLst>
          </p:cNvPr>
          <p:cNvSpPr/>
          <p:nvPr/>
        </p:nvSpPr>
        <p:spPr>
          <a:xfrm>
            <a:off x="9549442" y="1659384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024BF9A-D8F7-3004-C2F9-2267D6D8040A}"/>
              </a:ext>
            </a:extLst>
          </p:cNvPr>
          <p:cNvSpPr/>
          <p:nvPr/>
        </p:nvSpPr>
        <p:spPr>
          <a:xfrm>
            <a:off x="711283" y="445581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B676DCC-C990-52B5-52F4-66C1A47804FA}"/>
              </a:ext>
            </a:extLst>
          </p:cNvPr>
          <p:cNvSpPr/>
          <p:nvPr/>
        </p:nvSpPr>
        <p:spPr>
          <a:xfrm>
            <a:off x="1278199" y="370366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FE5672B-F8FE-8132-9589-845CECA53B1D}"/>
              </a:ext>
            </a:extLst>
          </p:cNvPr>
          <p:cNvSpPr/>
          <p:nvPr/>
        </p:nvSpPr>
        <p:spPr>
          <a:xfrm>
            <a:off x="630242" y="3013235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56EE9E5-F363-A27C-98C5-1423B9605A07}"/>
              </a:ext>
            </a:extLst>
          </p:cNvPr>
          <p:cNvSpPr/>
          <p:nvPr/>
        </p:nvSpPr>
        <p:spPr>
          <a:xfrm>
            <a:off x="1153468" y="271478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1FF56F0-BBDA-EA91-6A00-12862EB18238}"/>
              </a:ext>
            </a:extLst>
          </p:cNvPr>
          <p:cNvSpPr/>
          <p:nvPr/>
        </p:nvSpPr>
        <p:spPr>
          <a:xfrm>
            <a:off x="923329" y="173453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79650FF-513C-4E2B-8CA2-645D9BB8C58E}"/>
              </a:ext>
            </a:extLst>
          </p:cNvPr>
          <p:cNvSpPr/>
          <p:nvPr/>
        </p:nvSpPr>
        <p:spPr>
          <a:xfrm>
            <a:off x="3220781" y="445581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AE079D-8A5F-2A72-8F24-7B528FFAE0C6}"/>
              </a:ext>
            </a:extLst>
          </p:cNvPr>
          <p:cNvSpPr/>
          <p:nvPr/>
        </p:nvSpPr>
        <p:spPr>
          <a:xfrm>
            <a:off x="2384892" y="3738841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68A5114-111D-5BE9-FCF4-F130EDCA2C10}"/>
              </a:ext>
            </a:extLst>
          </p:cNvPr>
          <p:cNvSpPr/>
          <p:nvPr/>
        </p:nvSpPr>
        <p:spPr>
          <a:xfrm>
            <a:off x="2353908" y="327789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4BDD1C6-AC06-C7EA-0A2D-6C55EFA62AD1}"/>
              </a:ext>
            </a:extLst>
          </p:cNvPr>
          <p:cNvSpPr/>
          <p:nvPr/>
        </p:nvSpPr>
        <p:spPr>
          <a:xfrm>
            <a:off x="3227468" y="281118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E3A52D5-3125-7C14-2D10-375F18184B70}"/>
              </a:ext>
            </a:extLst>
          </p:cNvPr>
          <p:cNvSpPr/>
          <p:nvPr/>
        </p:nvSpPr>
        <p:spPr>
          <a:xfrm>
            <a:off x="3364116" y="181309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CCFA23E-D0D4-1F1B-E603-1BAFA338CF72}"/>
              </a:ext>
            </a:extLst>
          </p:cNvPr>
          <p:cNvSpPr/>
          <p:nvPr/>
        </p:nvSpPr>
        <p:spPr>
          <a:xfrm>
            <a:off x="2176083" y="347907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CF64B18-B492-2BDE-8399-1D4FB359B398}"/>
              </a:ext>
            </a:extLst>
          </p:cNvPr>
          <p:cNvSpPr/>
          <p:nvPr/>
        </p:nvSpPr>
        <p:spPr>
          <a:xfrm>
            <a:off x="1986846" y="3121346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91BAD65-566E-3BC3-7DB7-68D6597A11BB}"/>
              </a:ext>
            </a:extLst>
          </p:cNvPr>
          <p:cNvSpPr/>
          <p:nvPr/>
        </p:nvSpPr>
        <p:spPr>
          <a:xfrm>
            <a:off x="2226820" y="304853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A66A3A0-65BE-27AE-3AC2-377EB0629580}"/>
              </a:ext>
            </a:extLst>
          </p:cNvPr>
          <p:cNvSpPr/>
          <p:nvPr/>
        </p:nvSpPr>
        <p:spPr>
          <a:xfrm>
            <a:off x="2081815" y="277858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FAB89B9-A886-E99B-12B8-E0424E4117D1}"/>
              </a:ext>
            </a:extLst>
          </p:cNvPr>
          <p:cNvSpPr/>
          <p:nvPr/>
        </p:nvSpPr>
        <p:spPr>
          <a:xfrm>
            <a:off x="2025463" y="215696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DF87A5-9399-7573-50B1-7EE93D95A324}"/>
              </a:ext>
            </a:extLst>
          </p:cNvPr>
          <p:cNvSpPr/>
          <p:nvPr/>
        </p:nvSpPr>
        <p:spPr>
          <a:xfrm>
            <a:off x="1837342" y="367779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3E128BF-9FDF-2B5D-B0CF-A1CB334504C7}"/>
              </a:ext>
            </a:extLst>
          </p:cNvPr>
          <p:cNvSpPr/>
          <p:nvPr/>
        </p:nvSpPr>
        <p:spPr>
          <a:xfrm>
            <a:off x="1679587" y="346356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3658BC1-A308-5B81-6E4E-1403F1B12896}"/>
              </a:ext>
            </a:extLst>
          </p:cNvPr>
          <p:cNvSpPr/>
          <p:nvPr/>
        </p:nvSpPr>
        <p:spPr>
          <a:xfrm>
            <a:off x="1591480" y="310179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307998F-D5AA-AABD-60B7-754B034AFD90}"/>
              </a:ext>
            </a:extLst>
          </p:cNvPr>
          <p:cNvSpPr/>
          <p:nvPr/>
        </p:nvSpPr>
        <p:spPr>
          <a:xfrm>
            <a:off x="1819620" y="273995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867C705-E575-1A99-733C-2A4575CCA96F}"/>
              </a:ext>
            </a:extLst>
          </p:cNvPr>
          <p:cNvSpPr/>
          <p:nvPr/>
        </p:nvSpPr>
        <p:spPr>
          <a:xfrm>
            <a:off x="1432454" y="224734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1676D4F-E997-BBCF-2A36-CC163CC9C43C}"/>
                  </a:ext>
                </a:extLst>
              </p14:cNvPr>
              <p14:cNvContentPartPr/>
              <p14:nvPr/>
            </p14:nvContentPartPr>
            <p14:xfrm>
              <a:off x="90720" y="14760"/>
              <a:ext cx="11725560" cy="6575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1676D4F-E997-BBCF-2A36-CC163CC9C4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520" y="-1440"/>
                <a:ext cx="11763360" cy="660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6118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B2A7B-D2BD-17C7-9B6C-6D92019DB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056F-3F58-81F3-F816-35650667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MC integration errors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0702EF-453C-4CF6-11F3-9894DB4BDD0B}"/>
              </a:ext>
            </a:extLst>
          </p:cNvPr>
          <p:cNvSpPr/>
          <p:nvPr/>
        </p:nvSpPr>
        <p:spPr>
          <a:xfrm>
            <a:off x="8337327" y="1368845"/>
            <a:ext cx="3305060" cy="3393196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AAEF89-F787-E109-4DAD-EBD63A55C040}"/>
              </a:ext>
            </a:extLst>
          </p:cNvPr>
          <p:cNvSpPr/>
          <p:nvPr/>
        </p:nvSpPr>
        <p:spPr>
          <a:xfrm>
            <a:off x="9568774" y="2605488"/>
            <a:ext cx="842166" cy="743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6450F48-BD56-FB42-E366-A53BD85B45B7}"/>
              </a:ext>
            </a:extLst>
          </p:cNvPr>
          <p:cNvSpPr/>
          <p:nvPr/>
        </p:nvSpPr>
        <p:spPr>
          <a:xfrm>
            <a:off x="8526268" y="434865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CA6C1C9-967D-FCD6-F174-A4531743BAEF}"/>
              </a:ext>
            </a:extLst>
          </p:cNvPr>
          <p:cNvSpPr/>
          <p:nvPr/>
        </p:nvSpPr>
        <p:spPr>
          <a:xfrm>
            <a:off x="8944271" y="335776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9DA240C-FC02-42CB-EC40-CE8D6DC0CD23}"/>
              </a:ext>
            </a:extLst>
          </p:cNvPr>
          <p:cNvSpPr/>
          <p:nvPr/>
        </p:nvSpPr>
        <p:spPr>
          <a:xfrm>
            <a:off x="9023784" y="289507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BF9DE2F-A06A-DAAF-8E7A-59B014AD68B0}"/>
              </a:ext>
            </a:extLst>
          </p:cNvPr>
          <p:cNvSpPr/>
          <p:nvPr/>
        </p:nvSpPr>
        <p:spPr>
          <a:xfrm>
            <a:off x="9084188" y="2476965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064571-2AF7-0A98-112E-774EE0F7DCFF}"/>
              </a:ext>
            </a:extLst>
          </p:cNvPr>
          <p:cNvSpPr/>
          <p:nvPr/>
        </p:nvSpPr>
        <p:spPr>
          <a:xfrm>
            <a:off x="8742402" y="1705935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5CD7CEE-293D-23A1-FD56-A1BF5FE591B2}"/>
              </a:ext>
            </a:extLst>
          </p:cNvPr>
          <p:cNvSpPr/>
          <p:nvPr/>
        </p:nvSpPr>
        <p:spPr>
          <a:xfrm>
            <a:off x="10331427" y="354827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FF2733-6A34-5A95-CFF4-A12533769E74}"/>
              </a:ext>
            </a:extLst>
          </p:cNvPr>
          <p:cNvSpPr/>
          <p:nvPr/>
        </p:nvSpPr>
        <p:spPr>
          <a:xfrm>
            <a:off x="10193806" y="281341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DE0D335-C529-3C90-FF06-0932360A8778}"/>
              </a:ext>
            </a:extLst>
          </p:cNvPr>
          <p:cNvSpPr/>
          <p:nvPr/>
        </p:nvSpPr>
        <p:spPr>
          <a:xfrm>
            <a:off x="9914900" y="2687405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14C6471-0A65-0D11-CB52-55F2CDC81FE8}"/>
              </a:ext>
            </a:extLst>
          </p:cNvPr>
          <p:cNvSpPr/>
          <p:nvPr/>
        </p:nvSpPr>
        <p:spPr>
          <a:xfrm>
            <a:off x="10591709" y="288669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BB16F5E-C1A6-AFBC-C41F-DEC668AE3690}"/>
              </a:ext>
            </a:extLst>
          </p:cNvPr>
          <p:cNvSpPr/>
          <p:nvPr/>
        </p:nvSpPr>
        <p:spPr>
          <a:xfrm>
            <a:off x="11024375" y="199085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FF4D07-6E1A-D267-6BA2-335841191520}"/>
              </a:ext>
            </a:extLst>
          </p:cNvPr>
          <p:cNvSpPr/>
          <p:nvPr/>
        </p:nvSpPr>
        <p:spPr>
          <a:xfrm>
            <a:off x="9867494" y="362370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6129BF-3BB3-D7C6-E5E1-8252454B2A36}"/>
              </a:ext>
            </a:extLst>
          </p:cNvPr>
          <p:cNvSpPr/>
          <p:nvPr/>
        </p:nvSpPr>
        <p:spPr>
          <a:xfrm>
            <a:off x="9798327" y="3102754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662E056-3526-4510-CD95-63B87D385C19}"/>
              </a:ext>
            </a:extLst>
          </p:cNvPr>
          <p:cNvSpPr/>
          <p:nvPr/>
        </p:nvSpPr>
        <p:spPr>
          <a:xfrm>
            <a:off x="9957093" y="299421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A3E904-89A4-C3CD-2D21-7A67D732071C}"/>
              </a:ext>
            </a:extLst>
          </p:cNvPr>
          <p:cNvSpPr/>
          <p:nvPr/>
        </p:nvSpPr>
        <p:spPr>
          <a:xfrm>
            <a:off x="10048263" y="2895079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0B5D8C3-AE07-D42E-9C5E-64E70BACAE9F}"/>
              </a:ext>
            </a:extLst>
          </p:cNvPr>
          <p:cNvSpPr/>
          <p:nvPr/>
        </p:nvSpPr>
        <p:spPr>
          <a:xfrm>
            <a:off x="10304242" y="184839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871AB52-D386-4E37-05AA-E05026236AC4}"/>
              </a:ext>
            </a:extLst>
          </p:cNvPr>
          <p:cNvSpPr/>
          <p:nvPr/>
        </p:nvSpPr>
        <p:spPr>
          <a:xfrm>
            <a:off x="9318854" y="4226530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E383747-7EBA-69FC-11A5-985AF73075C7}"/>
              </a:ext>
            </a:extLst>
          </p:cNvPr>
          <p:cNvSpPr/>
          <p:nvPr/>
        </p:nvSpPr>
        <p:spPr>
          <a:xfrm>
            <a:off x="9239341" y="3619503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DF73C70-1351-259B-8EAC-69A501698DB3}"/>
              </a:ext>
            </a:extLst>
          </p:cNvPr>
          <p:cNvSpPr/>
          <p:nvPr/>
        </p:nvSpPr>
        <p:spPr>
          <a:xfrm>
            <a:off x="9708468" y="2994212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E3EE04A-F803-C847-DA76-EB640DEABDF0}"/>
              </a:ext>
            </a:extLst>
          </p:cNvPr>
          <p:cNvSpPr/>
          <p:nvPr/>
        </p:nvSpPr>
        <p:spPr>
          <a:xfrm>
            <a:off x="9731608" y="2781758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517A427-8008-641E-462D-E30D59401299}"/>
              </a:ext>
            </a:extLst>
          </p:cNvPr>
          <p:cNvSpPr/>
          <p:nvPr/>
        </p:nvSpPr>
        <p:spPr>
          <a:xfrm>
            <a:off x="9588410" y="1848397"/>
            <a:ext cx="159026" cy="1424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1B6F19-B939-E844-82CD-523D7B8881B3}"/>
                  </a:ext>
                </a:extLst>
              </p14:cNvPr>
              <p14:cNvContentPartPr/>
              <p14:nvPr/>
            </p14:nvContentPartPr>
            <p14:xfrm>
              <a:off x="1141200" y="1143720"/>
              <a:ext cx="6945480" cy="4760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1B6F19-B939-E844-82CD-523D7B8881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5000" y="1127520"/>
                <a:ext cx="6977880" cy="479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0393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1F40C-59D7-DF4D-B0F6-F73A1E81F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97928-FAA3-EF1D-37F1-6F5271155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MC integration: importance sampling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F7E9B10-7966-7AEF-A575-89E2403F7403}"/>
                  </a:ext>
                </a:extLst>
              </p14:cNvPr>
              <p14:cNvContentPartPr/>
              <p14:nvPr/>
            </p14:nvContentPartPr>
            <p14:xfrm>
              <a:off x="138240" y="1108440"/>
              <a:ext cx="10559160" cy="5392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F7E9B10-7966-7AEF-A575-89E2403F74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040" y="1092240"/>
                <a:ext cx="10591560" cy="542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68124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Custom 1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F0DB00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19068</TotalTime>
  <Words>1004</Words>
  <Application>Microsoft Macintosh PowerPoint</Application>
  <PresentationFormat>Widescreen</PresentationFormat>
  <Paragraphs>257</Paragraphs>
  <Slides>53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Calibri</vt:lpstr>
      <vt:lpstr>Calisto MT</vt:lpstr>
      <vt:lpstr>Cambria Math</vt:lpstr>
      <vt:lpstr>Wingdings 2</vt:lpstr>
      <vt:lpstr>Slate</vt:lpstr>
      <vt:lpstr>Computer Graphics Rendering</vt:lpstr>
      <vt:lpstr>Recap: MC integration estimator</vt:lpstr>
      <vt:lpstr>Recap: MC integration estimator</vt:lpstr>
      <vt:lpstr>MC integration errors</vt:lpstr>
      <vt:lpstr>Recap: impact of sampling pdf</vt:lpstr>
      <vt:lpstr>Dividing by the sampling pdf</vt:lpstr>
      <vt:lpstr>MC integration errors</vt:lpstr>
      <vt:lpstr>MC integration errors</vt:lpstr>
      <vt:lpstr>MC integration: importance sampling</vt:lpstr>
      <vt:lpstr>Light transport</vt:lpstr>
      <vt:lpstr>Incident or incoming radiance at x</vt:lpstr>
      <vt:lpstr>Differential irradiance at infinitesimal patch</vt:lpstr>
      <vt:lpstr>Outgoing radiance along a direction</vt:lpstr>
      <vt:lpstr>PowerPoint Presentation</vt:lpstr>
      <vt:lpstr>PowerPoint Presentation</vt:lpstr>
      <vt:lpstr>PowerPoint Presentation</vt:lpstr>
      <vt:lpstr>BRDF slice per incident direction</vt:lpstr>
      <vt:lpstr>BRDF slice per incident direction</vt:lpstr>
      <vt:lpstr>PowerPoint Presentation</vt:lpstr>
      <vt:lpstr>PowerPoint Presentation</vt:lpstr>
      <vt:lpstr>Reflection: multiple incident rays</vt:lpstr>
      <vt:lpstr>Add emission from surface at x</vt:lpstr>
      <vt:lpstr>In the limit …</vt:lpstr>
      <vt:lpstr>The rendering equation</vt:lpstr>
      <vt:lpstr>Contrast with Whitted raytracing</vt:lpstr>
      <vt:lpstr>Solving the rendering equation</vt:lpstr>
      <vt:lpstr>Estimate integrals recursively</vt:lpstr>
      <vt:lpstr>Estimate integrals recursively</vt:lpstr>
      <vt:lpstr>Estimate integrals recursively</vt:lpstr>
      <vt:lpstr>Estimate integrals recursively</vt:lpstr>
      <vt:lpstr>Let there be blur!</vt:lpstr>
      <vt:lpstr>Whitted ray tracing – ray tree</vt:lpstr>
      <vt:lpstr>Distributed ray tracing – ray tree</vt:lpstr>
      <vt:lpstr>Helps, but expensive!</vt:lpstr>
      <vt:lpstr>Better way to solve the rendering equation?</vt:lpstr>
      <vt:lpstr>Random sampling at each level</vt:lpstr>
      <vt:lpstr>Random sampling at each level</vt:lpstr>
      <vt:lpstr>When to terminate?</vt:lpstr>
      <vt:lpstr>When to terminate path?</vt:lpstr>
      <vt:lpstr>More bounces? depends on scene</vt:lpstr>
      <vt:lpstr>Path tracing each pixel - overview</vt:lpstr>
      <vt:lpstr>Path tracing each pixel - overview</vt:lpstr>
      <vt:lpstr>Path tracing: mapping samples to paths</vt:lpstr>
      <vt:lpstr>Path tracing: mapping samples to paths</vt:lpstr>
      <vt:lpstr>Path tracing - maths</vt:lpstr>
      <vt:lpstr>PowerPoint Presentation</vt:lpstr>
      <vt:lpstr>Importance sampling paths</vt:lpstr>
      <vt:lpstr>Importance sampling paths</vt:lpstr>
      <vt:lpstr>Importance sampling paths</vt:lpstr>
      <vt:lpstr>This course so far …</vt:lpstr>
      <vt:lpstr>This course so far …</vt:lpstr>
      <vt:lpstr>This course</vt:lpstr>
      <vt:lpstr>Feedback/appraisal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SUBR Kartic</dc:creator>
  <cp:lastModifiedBy>Kartic Subr</cp:lastModifiedBy>
  <cp:revision>140</cp:revision>
  <dcterms:created xsi:type="dcterms:W3CDTF">2019-10-10T10:49:27Z</dcterms:created>
  <dcterms:modified xsi:type="dcterms:W3CDTF">2025-10-28T17:41:42Z</dcterms:modified>
</cp:coreProperties>
</file>